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4"/>
  </p:notesMasterIdLst>
  <p:sldIdLst>
    <p:sldId id="257" r:id="rId2"/>
    <p:sldId id="275" r:id="rId3"/>
    <p:sldId id="256" r:id="rId4"/>
    <p:sldId id="258" r:id="rId5"/>
    <p:sldId id="282" r:id="rId6"/>
    <p:sldId id="280" r:id="rId7"/>
    <p:sldId id="284" r:id="rId8"/>
    <p:sldId id="259" r:id="rId9"/>
    <p:sldId id="260" r:id="rId10"/>
    <p:sldId id="261" r:id="rId11"/>
    <p:sldId id="262" r:id="rId12"/>
    <p:sldId id="272" r:id="rId13"/>
    <p:sldId id="274" r:id="rId14"/>
    <p:sldId id="263" r:id="rId15"/>
    <p:sldId id="264" r:id="rId16"/>
    <p:sldId id="285" r:id="rId17"/>
    <p:sldId id="276" r:id="rId18"/>
    <p:sldId id="265" r:id="rId19"/>
    <p:sldId id="266" r:id="rId20"/>
    <p:sldId id="267" r:id="rId21"/>
    <p:sldId id="269" r:id="rId22"/>
    <p:sldId id="268" r:id="rId23"/>
    <p:sldId id="288" r:id="rId24"/>
    <p:sldId id="277" r:id="rId25"/>
    <p:sldId id="273" r:id="rId26"/>
    <p:sldId id="278" r:id="rId27"/>
    <p:sldId id="279" r:id="rId28"/>
    <p:sldId id="286" r:id="rId29"/>
    <p:sldId id="270" r:id="rId30"/>
    <p:sldId id="271" r:id="rId31"/>
    <p:sldId id="281" r:id="rId32"/>
    <p:sldId id="283" r:id="rId33"/>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42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DCDF78E-71D2-4EBE-9120-6268230B0BE9}" type="datetimeFigureOut">
              <a:rPr lang="lt-LT"/>
              <a:pPr>
                <a:defRPr/>
              </a:pPr>
              <a:t>2014.10.30</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t-LT" noProof="0"/>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noProof="0" smtClean="0"/>
              <a:t>Spustelėję redag. ruoš. teksto stilių</a:t>
            </a:r>
          </a:p>
          <a:p>
            <a:pPr lvl="1"/>
            <a:r>
              <a:rPr lang="lt-LT" noProof="0" smtClean="0"/>
              <a:t>Antras lygmuo</a:t>
            </a:r>
          </a:p>
          <a:p>
            <a:pPr lvl="2"/>
            <a:r>
              <a:rPr lang="lt-LT" noProof="0" smtClean="0"/>
              <a:t>Trečias lygmuo</a:t>
            </a:r>
          </a:p>
          <a:p>
            <a:pPr lvl="3"/>
            <a:r>
              <a:rPr lang="lt-LT" noProof="0" smtClean="0"/>
              <a:t>Ketvirtas lygmuo</a:t>
            </a:r>
          </a:p>
          <a:p>
            <a:pPr lvl="4"/>
            <a:r>
              <a:rPr lang="lt-LT" noProof="0" smtClean="0"/>
              <a:t>Penktas lygmuo</a:t>
            </a:r>
            <a:endParaRPr lang="lt-LT" noProof="0"/>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82460D0-A6FE-4C34-833D-440F387CAC4D}" type="slidenum">
              <a:rPr lang="lt-LT"/>
              <a:pPr>
                <a:defRPr/>
              </a:pPr>
              <a:t>‹#›</a:t>
            </a:fld>
            <a:endParaRPr lang="lt-L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kaidrės vaizdo vietos rezervavimo ženklas 1"/>
          <p:cNvSpPr>
            <a:spLocks noGrp="1" noRot="1" noChangeAspect="1"/>
          </p:cNvSpPr>
          <p:nvPr>
            <p:ph type="sldImg"/>
          </p:nvPr>
        </p:nvSpPr>
        <p:spPr bwMode="auto">
          <a:noFill/>
          <a:ln>
            <a:solidFill>
              <a:srgbClr val="000000"/>
            </a:solidFill>
            <a:miter lim="800000"/>
            <a:headEnd/>
            <a:tailEnd/>
          </a:ln>
        </p:spPr>
      </p:sp>
      <p:sp>
        <p:nvSpPr>
          <p:cNvPr id="15362"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t-LT" smtClean="0"/>
          </a:p>
        </p:txBody>
      </p:sp>
      <p:sp>
        <p:nvSpPr>
          <p:cNvPr id="15363" name="Skaidrės numerio vietos rezervavimo ženklas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4D736C-A81E-464E-BB53-20B13EA106C1}" type="slidenum">
              <a:rPr lang="lt-LT"/>
              <a:pPr fontAlgn="base">
                <a:spcBef>
                  <a:spcPct val="0"/>
                </a:spcBef>
                <a:spcAft>
                  <a:spcPct val="0"/>
                </a:spcAft>
                <a:defRPr/>
              </a:pPr>
              <a:t>1</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4" name="Stačiakampis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Stačiakampis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ačiakampis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tačiakampis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iesioji jungtis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Tiesioji jungtis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esioji jungtis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Tiesioji jungtis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Tiesioji jungtis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Tiesioji jungtis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Stačiakampis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as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as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as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as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as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Antraštė 7"/>
          <p:cNvSpPr>
            <a:spLocks noGrp="1"/>
          </p:cNvSpPr>
          <p:nvPr>
            <p:ph type="ctrTitle"/>
          </p:nvPr>
        </p:nvSpPr>
        <p:spPr>
          <a:xfrm>
            <a:off x="2286000" y="3124200"/>
            <a:ext cx="6172200" cy="1894362"/>
          </a:xfrm>
        </p:spPr>
        <p:txBody>
          <a:bodyPr/>
          <a:lstStyle>
            <a:lvl1pPr>
              <a:defRPr b="1"/>
            </a:lvl1pPr>
          </a:lstStyle>
          <a:p>
            <a:r>
              <a:rPr lang="lt-LT" smtClean="0"/>
              <a:t>Spustelėję redag. ruoš. pavad. stilių</a:t>
            </a:r>
            <a:endParaRPr lang="en-US"/>
          </a:p>
        </p:txBody>
      </p:sp>
      <p:sp>
        <p:nvSpPr>
          <p:cNvPr id="9" name="Antrinis pavadinima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lt-LT" smtClean="0"/>
              <a:t>Spustelėję redag. ruoš. paantrš. stilių</a:t>
            </a:r>
            <a:endParaRPr lang="en-US"/>
          </a:p>
        </p:txBody>
      </p:sp>
      <p:sp>
        <p:nvSpPr>
          <p:cNvPr id="22" name="Datos vietos rezervavimo ženklas 27"/>
          <p:cNvSpPr>
            <a:spLocks noGrp="1"/>
          </p:cNvSpPr>
          <p:nvPr>
            <p:ph type="dt" sz="half" idx="10"/>
          </p:nvPr>
        </p:nvSpPr>
        <p:spPr bwMode="auto">
          <a:xfrm rot="5400000">
            <a:off x="7764463" y="1174750"/>
            <a:ext cx="2286000" cy="381000"/>
          </a:xfrm>
        </p:spPr>
        <p:txBody>
          <a:bodyPr/>
          <a:lstStyle>
            <a:lvl1pPr>
              <a:defRPr/>
            </a:lvl1pPr>
          </a:lstStyle>
          <a:p>
            <a:pPr>
              <a:defRPr/>
            </a:pPr>
            <a:fld id="{2C2B7AF8-8A0F-449C-8357-0B8CF165EAFC}" type="datetimeFigureOut">
              <a:rPr lang="lt-LT"/>
              <a:pPr>
                <a:defRPr/>
              </a:pPr>
              <a:t>2014.10.30</a:t>
            </a:fld>
            <a:endParaRPr lang="lt-LT"/>
          </a:p>
        </p:txBody>
      </p:sp>
      <p:sp>
        <p:nvSpPr>
          <p:cNvPr id="23" name="Poraštės vietos rezervavimo ženklas 16"/>
          <p:cNvSpPr>
            <a:spLocks noGrp="1"/>
          </p:cNvSpPr>
          <p:nvPr>
            <p:ph type="ftr" sz="quarter" idx="11"/>
          </p:nvPr>
        </p:nvSpPr>
        <p:spPr bwMode="auto">
          <a:xfrm rot="5400000">
            <a:off x="7077076" y="4181475"/>
            <a:ext cx="3657600" cy="384175"/>
          </a:xfrm>
        </p:spPr>
        <p:txBody>
          <a:bodyPr/>
          <a:lstStyle>
            <a:lvl1pPr>
              <a:defRPr/>
            </a:lvl1pPr>
          </a:lstStyle>
          <a:p>
            <a:pPr>
              <a:defRPr/>
            </a:pPr>
            <a:endParaRPr lang="lt-LT"/>
          </a:p>
        </p:txBody>
      </p:sp>
      <p:sp>
        <p:nvSpPr>
          <p:cNvPr id="24" name="Skaidrės numerio vietos rezervavimo ženklas 28"/>
          <p:cNvSpPr>
            <a:spLocks noGrp="1"/>
          </p:cNvSpPr>
          <p:nvPr>
            <p:ph type="sldNum" sz="quarter" idx="12"/>
          </p:nvPr>
        </p:nvSpPr>
        <p:spPr bwMode="auto">
          <a:xfrm>
            <a:off x="1325563" y="4929188"/>
            <a:ext cx="609600" cy="517525"/>
          </a:xfrm>
        </p:spPr>
        <p:txBody>
          <a:bodyPr/>
          <a:lstStyle>
            <a:lvl1pPr>
              <a:defRPr/>
            </a:lvl1pPr>
          </a:lstStyle>
          <a:p>
            <a:pPr>
              <a:defRPr/>
            </a:pPr>
            <a:fld id="{51B230EB-E580-4B09-9C89-18587D7B9A7A}" type="slidenum">
              <a:rPr lang="lt-LT"/>
              <a:pPr>
                <a:defRPr/>
              </a:pPr>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13"/>
          <p:cNvSpPr>
            <a:spLocks noGrp="1"/>
          </p:cNvSpPr>
          <p:nvPr>
            <p:ph type="dt" sz="half" idx="10"/>
          </p:nvPr>
        </p:nvSpPr>
        <p:spPr/>
        <p:txBody>
          <a:bodyPr/>
          <a:lstStyle>
            <a:lvl1pPr>
              <a:defRPr/>
            </a:lvl1pPr>
          </a:lstStyle>
          <a:p>
            <a:pPr>
              <a:defRPr/>
            </a:pPr>
            <a:fld id="{9CAAF61E-04CF-4A8A-9A8D-ED9313588353}" type="datetimeFigureOut">
              <a:rPr lang="lt-LT"/>
              <a:pPr>
                <a:defRPr/>
              </a:pPr>
              <a:t>2014.10.30</a:t>
            </a:fld>
            <a:endParaRPr lang="lt-LT"/>
          </a:p>
        </p:txBody>
      </p:sp>
      <p:sp>
        <p:nvSpPr>
          <p:cNvPr id="5" name="Poraštės vietos rezervavimo ženklas 2"/>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22"/>
          <p:cNvSpPr>
            <a:spLocks noGrp="1"/>
          </p:cNvSpPr>
          <p:nvPr>
            <p:ph type="sldNum" sz="quarter" idx="12"/>
          </p:nvPr>
        </p:nvSpPr>
        <p:spPr/>
        <p:txBody>
          <a:bodyPr/>
          <a:lstStyle>
            <a:lvl1pPr>
              <a:defRPr/>
            </a:lvl1pPr>
          </a:lstStyle>
          <a:p>
            <a:pPr>
              <a:defRPr/>
            </a:pPr>
            <a:fld id="{F3E4CA9F-0A05-4581-BD4C-E0E0F0BE5D15}" type="slidenum">
              <a:rPr lang="lt-LT"/>
              <a:pPr>
                <a:defRPr/>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9"/>
            <a:ext cx="1676400" cy="5851525"/>
          </a:xfrm>
        </p:spPr>
        <p:txBody>
          <a:bodyPr vert="eaVert"/>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13"/>
          <p:cNvSpPr>
            <a:spLocks noGrp="1"/>
          </p:cNvSpPr>
          <p:nvPr>
            <p:ph type="dt" sz="half" idx="10"/>
          </p:nvPr>
        </p:nvSpPr>
        <p:spPr/>
        <p:txBody>
          <a:bodyPr/>
          <a:lstStyle>
            <a:lvl1pPr>
              <a:defRPr/>
            </a:lvl1pPr>
          </a:lstStyle>
          <a:p>
            <a:pPr>
              <a:defRPr/>
            </a:pPr>
            <a:fld id="{2FAEA08C-5A09-4F2D-9052-50553537404F}" type="datetimeFigureOut">
              <a:rPr lang="lt-LT"/>
              <a:pPr>
                <a:defRPr/>
              </a:pPr>
              <a:t>2014.10.30</a:t>
            </a:fld>
            <a:endParaRPr lang="lt-LT"/>
          </a:p>
        </p:txBody>
      </p:sp>
      <p:sp>
        <p:nvSpPr>
          <p:cNvPr id="5" name="Poraštės vietos rezervavimo ženklas 2"/>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22"/>
          <p:cNvSpPr>
            <a:spLocks noGrp="1"/>
          </p:cNvSpPr>
          <p:nvPr>
            <p:ph type="sldNum" sz="quarter" idx="12"/>
          </p:nvPr>
        </p:nvSpPr>
        <p:spPr/>
        <p:txBody>
          <a:bodyPr/>
          <a:lstStyle>
            <a:lvl1pPr>
              <a:defRPr/>
            </a:lvl1pPr>
          </a:lstStyle>
          <a:p>
            <a:pPr>
              <a:defRPr/>
            </a:pPr>
            <a:fld id="{541C7518-044D-4DD2-BCDB-CC7D59EAAA3D}" type="slidenum">
              <a:rPr lang="lt-LT"/>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8" name="Turinio vietos rezervavimo ženklas 7"/>
          <p:cNvSpPr>
            <a:spLocks noGrp="1"/>
          </p:cNvSpPr>
          <p:nvPr>
            <p:ph sz="quarter" idx="1"/>
          </p:nvPr>
        </p:nvSpPr>
        <p:spPr>
          <a:xfrm>
            <a:off x="457200" y="1600200"/>
            <a:ext cx="7467600" cy="4873752"/>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6"/>
          <p:cNvSpPr>
            <a:spLocks noGrp="1"/>
          </p:cNvSpPr>
          <p:nvPr>
            <p:ph type="dt" sz="half" idx="10"/>
          </p:nvPr>
        </p:nvSpPr>
        <p:spPr/>
        <p:txBody>
          <a:bodyPr rtlCol="0"/>
          <a:lstStyle>
            <a:lvl1pPr>
              <a:defRPr/>
            </a:lvl1pPr>
          </a:lstStyle>
          <a:p>
            <a:pPr>
              <a:defRPr/>
            </a:pPr>
            <a:fld id="{FBEB4F89-9503-4B78-BEAE-D8C63ACAB27A}" type="datetimeFigureOut">
              <a:rPr lang="lt-LT"/>
              <a:pPr>
                <a:defRPr/>
              </a:pPr>
              <a:t>2014.10.30</a:t>
            </a:fld>
            <a:endParaRPr lang="lt-LT"/>
          </a:p>
        </p:txBody>
      </p:sp>
      <p:sp>
        <p:nvSpPr>
          <p:cNvPr id="5" name="Skaidrės numerio vietos rezervavimo ženklas 8"/>
          <p:cNvSpPr>
            <a:spLocks noGrp="1"/>
          </p:cNvSpPr>
          <p:nvPr>
            <p:ph type="sldNum" sz="quarter" idx="11"/>
          </p:nvPr>
        </p:nvSpPr>
        <p:spPr/>
        <p:txBody>
          <a:bodyPr rtlCol="0"/>
          <a:lstStyle>
            <a:lvl1pPr>
              <a:defRPr/>
            </a:lvl1pPr>
          </a:lstStyle>
          <a:p>
            <a:pPr>
              <a:defRPr/>
            </a:pPr>
            <a:fld id="{02B71BF0-B842-416D-B5E4-E50488BA5890}" type="slidenum">
              <a:rPr lang="lt-LT"/>
              <a:pPr>
                <a:defRPr/>
              </a:pPr>
              <a:t>‹#›</a:t>
            </a:fld>
            <a:endParaRPr lang="lt-LT"/>
          </a:p>
        </p:txBody>
      </p:sp>
      <p:sp>
        <p:nvSpPr>
          <p:cNvPr id="6" name="Poraštės vietos rezervavimo ženklas 9"/>
          <p:cNvSpPr>
            <a:spLocks noGrp="1"/>
          </p:cNvSpPr>
          <p:nvPr>
            <p:ph type="ftr" sz="quarter" idx="12"/>
          </p:nvPr>
        </p:nvSpPr>
        <p:spPr/>
        <p:txBody>
          <a:bodyPr rtlCol="0"/>
          <a:lstStyle>
            <a:lvl1pPr>
              <a:defRPr/>
            </a:lvl1pPr>
          </a:lstStyle>
          <a:p>
            <a:pPr>
              <a:defRPr/>
            </a:pPr>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1">
        <a:schemeClr val="bg2"/>
      </p:bgRef>
    </p:bg>
    <p:spTree>
      <p:nvGrpSpPr>
        <p:cNvPr id="1" name=""/>
        <p:cNvGrpSpPr/>
        <p:nvPr/>
      </p:nvGrpSpPr>
      <p:grpSpPr>
        <a:xfrm>
          <a:off x="0" y="0"/>
          <a:ext cx="0" cy="0"/>
          <a:chOff x="0" y="0"/>
          <a:chExt cx="0" cy="0"/>
        </a:xfrm>
      </p:grpSpPr>
      <p:sp>
        <p:nvSpPr>
          <p:cNvPr id="4" name="Stačiakampis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Stačiakampis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ačiakampis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tačiakampis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esioji jungtis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Tiesioji jungtis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Tiesioji jungtis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Tiesioji jungtis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esioji jungtis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ačiakampis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as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as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as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as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as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iesioji jungtis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Antraštė 1"/>
          <p:cNvSpPr>
            <a:spLocks noGrp="1"/>
          </p:cNvSpPr>
          <p:nvPr>
            <p:ph type="title"/>
          </p:nvPr>
        </p:nvSpPr>
        <p:spPr>
          <a:xfrm>
            <a:off x="2286000" y="2895600"/>
            <a:ext cx="6172200" cy="2053590"/>
          </a:xfrm>
        </p:spPr>
        <p:txBody>
          <a:bodyPr/>
          <a:lstStyle>
            <a:lvl1pPr algn="l">
              <a:buNone/>
              <a:defRPr sz="3000" b="1" cap="small" baseline="0"/>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lt-LT" smtClean="0"/>
              <a:t>Spustelėję redag. ruoš. teksto stilių</a:t>
            </a:r>
          </a:p>
        </p:txBody>
      </p:sp>
      <p:sp>
        <p:nvSpPr>
          <p:cNvPr id="20" name="Datos vietos rezervavimo ženklas 3"/>
          <p:cNvSpPr>
            <a:spLocks noGrp="1"/>
          </p:cNvSpPr>
          <p:nvPr>
            <p:ph type="dt" sz="half" idx="10"/>
          </p:nvPr>
        </p:nvSpPr>
        <p:spPr bwMode="auto">
          <a:xfrm rot="5400000">
            <a:off x="7762875" y="1169988"/>
            <a:ext cx="2286000" cy="381000"/>
          </a:xfrm>
        </p:spPr>
        <p:txBody>
          <a:bodyPr/>
          <a:lstStyle>
            <a:lvl1pPr>
              <a:defRPr/>
            </a:lvl1pPr>
          </a:lstStyle>
          <a:p>
            <a:pPr>
              <a:defRPr/>
            </a:pPr>
            <a:fld id="{FEF37F86-112A-41EB-BBBF-C315970B18D7}" type="datetimeFigureOut">
              <a:rPr lang="lt-LT"/>
              <a:pPr>
                <a:defRPr/>
              </a:pPr>
              <a:t>2014.10.30</a:t>
            </a:fld>
            <a:endParaRPr lang="lt-LT"/>
          </a:p>
        </p:txBody>
      </p:sp>
      <p:sp>
        <p:nvSpPr>
          <p:cNvPr id="21" name="Poraštės vietos rezervavimo ženklas 4"/>
          <p:cNvSpPr>
            <a:spLocks noGrp="1"/>
          </p:cNvSpPr>
          <p:nvPr>
            <p:ph type="ftr" sz="quarter" idx="11"/>
          </p:nvPr>
        </p:nvSpPr>
        <p:spPr bwMode="auto">
          <a:xfrm rot="5400000">
            <a:off x="7077076" y="4178300"/>
            <a:ext cx="3657600" cy="384175"/>
          </a:xfrm>
        </p:spPr>
        <p:txBody>
          <a:bodyPr/>
          <a:lstStyle>
            <a:lvl1pPr>
              <a:defRPr/>
            </a:lvl1pPr>
          </a:lstStyle>
          <a:p>
            <a:pPr>
              <a:defRPr/>
            </a:pPr>
            <a:endParaRPr lang="lt-LT"/>
          </a:p>
        </p:txBody>
      </p:sp>
      <p:sp>
        <p:nvSpPr>
          <p:cNvPr id="22" name="Skaidrės numerio vietos rezervavimo ženklas 5"/>
          <p:cNvSpPr>
            <a:spLocks noGrp="1"/>
          </p:cNvSpPr>
          <p:nvPr>
            <p:ph type="sldNum" sz="quarter" idx="12"/>
          </p:nvPr>
        </p:nvSpPr>
        <p:spPr bwMode="auto">
          <a:xfrm>
            <a:off x="1339850" y="4929188"/>
            <a:ext cx="609600" cy="517525"/>
          </a:xfrm>
        </p:spPr>
        <p:txBody>
          <a:bodyPr/>
          <a:lstStyle>
            <a:lvl1pPr>
              <a:defRPr/>
            </a:lvl1pPr>
          </a:lstStyle>
          <a:p>
            <a:pPr>
              <a:defRPr/>
            </a:pPr>
            <a:fld id="{3D33A5E6-732F-4F26-A960-39072F054D83}" type="slidenum">
              <a:rPr lang="lt-LT"/>
              <a:pPr>
                <a:defRPr/>
              </a:pPr>
              <a:t>‹#›</a:t>
            </a:fld>
            <a:endParaRPr lang="lt-L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9" name="Turinio vietos rezervavimo ženklas 8"/>
          <p:cNvSpPr>
            <a:spLocks noGrp="1"/>
          </p:cNvSpPr>
          <p:nvPr>
            <p:ph sz="quarter" idx="1"/>
          </p:nvPr>
        </p:nvSpPr>
        <p:spPr>
          <a:xfrm>
            <a:off x="457200" y="1600200"/>
            <a:ext cx="3657600" cy="457200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11" name="Turinio vietos rezervavimo ženklas 10"/>
          <p:cNvSpPr>
            <a:spLocks noGrp="1"/>
          </p:cNvSpPr>
          <p:nvPr>
            <p:ph sz="quarter" idx="2"/>
          </p:nvPr>
        </p:nvSpPr>
        <p:spPr>
          <a:xfrm>
            <a:off x="4270248" y="1600200"/>
            <a:ext cx="3657600" cy="457200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Datos vietos rezervavimo ženklas 13"/>
          <p:cNvSpPr>
            <a:spLocks noGrp="1"/>
          </p:cNvSpPr>
          <p:nvPr>
            <p:ph type="dt" sz="half" idx="10"/>
          </p:nvPr>
        </p:nvSpPr>
        <p:spPr/>
        <p:txBody>
          <a:bodyPr/>
          <a:lstStyle>
            <a:lvl1pPr>
              <a:defRPr/>
            </a:lvl1pPr>
          </a:lstStyle>
          <a:p>
            <a:pPr>
              <a:defRPr/>
            </a:pPr>
            <a:fld id="{9ED1F7FA-8C40-4484-935C-7294316F1CE2}" type="datetimeFigureOut">
              <a:rPr lang="lt-LT"/>
              <a:pPr>
                <a:defRPr/>
              </a:pPr>
              <a:t>2014.10.30</a:t>
            </a:fld>
            <a:endParaRPr lang="lt-LT"/>
          </a:p>
        </p:txBody>
      </p:sp>
      <p:sp>
        <p:nvSpPr>
          <p:cNvPr id="6" name="Poraštės vietos rezervavimo ženklas 2"/>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22"/>
          <p:cNvSpPr>
            <a:spLocks noGrp="1"/>
          </p:cNvSpPr>
          <p:nvPr>
            <p:ph type="sldNum" sz="quarter" idx="12"/>
          </p:nvPr>
        </p:nvSpPr>
        <p:spPr/>
        <p:txBody>
          <a:bodyPr/>
          <a:lstStyle>
            <a:lvl1pPr>
              <a:defRPr/>
            </a:lvl1pPr>
          </a:lstStyle>
          <a:p>
            <a:pPr>
              <a:defRPr/>
            </a:pPr>
            <a:fld id="{3BB67E2A-3796-44A1-A34B-E3428A87C303}" type="slidenum">
              <a:rPr lang="lt-LT"/>
              <a:pPr>
                <a:defRPr/>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7543800" cy="1143000"/>
          </a:xfrm>
        </p:spPr>
        <p:txBody>
          <a:bodyPr/>
          <a:lstStyle>
            <a:lvl1pPr>
              <a:defRPr/>
            </a:lvl1pPr>
          </a:lstStyle>
          <a:p>
            <a:r>
              <a:rPr lang="lt-LT" smtClean="0"/>
              <a:t>Spustelėję redag. ruoš. pavad. stilių</a:t>
            </a:r>
            <a:endParaRPr lang="en-US"/>
          </a:p>
        </p:txBody>
      </p:sp>
      <p:sp>
        <p:nvSpPr>
          <p:cNvPr id="11" name="Turinio vietos rezervavimo ženklas 10"/>
          <p:cNvSpPr>
            <a:spLocks noGrp="1"/>
          </p:cNvSpPr>
          <p:nvPr>
            <p:ph sz="quarter" idx="2"/>
          </p:nvPr>
        </p:nvSpPr>
        <p:spPr>
          <a:xfrm>
            <a:off x="457200" y="2362200"/>
            <a:ext cx="3657600" cy="388620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13" name="Turinio vietos rezervavimo ženklas 12"/>
          <p:cNvSpPr>
            <a:spLocks noGrp="1"/>
          </p:cNvSpPr>
          <p:nvPr>
            <p:ph sz="quarter" idx="4"/>
          </p:nvPr>
        </p:nvSpPr>
        <p:spPr>
          <a:xfrm>
            <a:off x="4371975" y="2362200"/>
            <a:ext cx="3657600" cy="388620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12" name="Teksto vietos rezervavimo ženklas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lt-LT" smtClean="0"/>
              <a:t>Spustelėję redag. ruoš. teksto stilių</a:t>
            </a:r>
          </a:p>
        </p:txBody>
      </p:sp>
      <p:sp>
        <p:nvSpPr>
          <p:cNvPr id="14" name="Teksto vietos rezervavimo ženklas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lt-LT" smtClean="0"/>
              <a:t>Spustelėję redag. ruoš. teksto stilių</a:t>
            </a:r>
          </a:p>
        </p:txBody>
      </p:sp>
      <p:sp>
        <p:nvSpPr>
          <p:cNvPr id="7" name="Datos vietos rezervavimo ženklas 13"/>
          <p:cNvSpPr>
            <a:spLocks noGrp="1"/>
          </p:cNvSpPr>
          <p:nvPr>
            <p:ph type="dt" sz="half" idx="10"/>
          </p:nvPr>
        </p:nvSpPr>
        <p:spPr/>
        <p:txBody>
          <a:bodyPr/>
          <a:lstStyle>
            <a:lvl1pPr>
              <a:defRPr/>
            </a:lvl1pPr>
          </a:lstStyle>
          <a:p>
            <a:pPr>
              <a:defRPr/>
            </a:pPr>
            <a:fld id="{38EB6B5F-A2C5-46F8-9508-0D31A7005D58}" type="datetimeFigureOut">
              <a:rPr lang="lt-LT"/>
              <a:pPr>
                <a:defRPr/>
              </a:pPr>
              <a:t>2014.10.30</a:t>
            </a:fld>
            <a:endParaRPr lang="lt-LT"/>
          </a:p>
        </p:txBody>
      </p:sp>
      <p:sp>
        <p:nvSpPr>
          <p:cNvPr id="8" name="Poraštės vietos rezervavimo ženklas 2"/>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22"/>
          <p:cNvSpPr>
            <a:spLocks noGrp="1"/>
          </p:cNvSpPr>
          <p:nvPr>
            <p:ph type="sldNum" sz="quarter" idx="12"/>
          </p:nvPr>
        </p:nvSpPr>
        <p:spPr/>
        <p:txBody>
          <a:bodyPr/>
          <a:lstStyle>
            <a:lvl1pPr>
              <a:defRPr/>
            </a:lvl1pPr>
          </a:lstStyle>
          <a:p>
            <a:pPr>
              <a:defRPr/>
            </a:pPr>
            <a:fld id="{5E4D2177-981E-4F02-8567-0056379D8120}" type="slidenum">
              <a:rPr lang="lt-LT"/>
              <a:pPr>
                <a:defRPr/>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3" name="Datos vietos rezervavimo ženklas 5"/>
          <p:cNvSpPr>
            <a:spLocks noGrp="1"/>
          </p:cNvSpPr>
          <p:nvPr>
            <p:ph type="dt" sz="half" idx="10"/>
          </p:nvPr>
        </p:nvSpPr>
        <p:spPr/>
        <p:txBody>
          <a:bodyPr rtlCol="0"/>
          <a:lstStyle>
            <a:lvl1pPr>
              <a:defRPr/>
            </a:lvl1pPr>
          </a:lstStyle>
          <a:p>
            <a:pPr>
              <a:defRPr/>
            </a:pPr>
            <a:fld id="{9D4E8D4E-1143-4F3F-B6EE-8910E77A14CF}" type="datetimeFigureOut">
              <a:rPr lang="lt-LT"/>
              <a:pPr>
                <a:defRPr/>
              </a:pPr>
              <a:t>2014.10.30</a:t>
            </a:fld>
            <a:endParaRPr lang="lt-LT"/>
          </a:p>
        </p:txBody>
      </p:sp>
      <p:sp>
        <p:nvSpPr>
          <p:cNvPr id="4" name="Skaidrės numerio vietos rezervavimo ženklas 6"/>
          <p:cNvSpPr>
            <a:spLocks noGrp="1"/>
          </p:cNvSpPr>
          <p:nvPr>
            <p:ph type="sldNum" sz="quarter" idx="11"/>
          </p:nvPr>
        </p:nvSpPr>
        <p:spPr/>
        <p:txBody>
          <a:bodyPr rtlCol="0"/>
          <a:lstStyle>
            <a:lvl1pPr>
              <a:defRPr/>
            </a:lvl1pPr>
          </a:lstStyle>
          <a:p>
            <a:pPr>
              <a:defRPr/>
            </a:pPr>
            <a:fld id="{85B9274E-826E-4721-8954-77473E2A10FB}" type="slidenum">
              <a:rPr lang="lt-LT"/>
              <a:pPr>
                <a:defRPr/>
              </a:pPr>
              <a:t>‹#›</a:t>
            </a:fld>
            <a:endParaRPr lang="lt-LT"/>
          </a:p>
        </p:txBody>
      </p:sp>
      <p:sp>
        <p:nvSpPr>
          <p:cNvPr id="5" name="Poraštės vietos rezervavimo ženklas 7"/>
          <p:cNvSpPr>
            <a:spLocks noGrp="1"/>
          </p:cNvSpPr>
          <p:nvPr>
            <p:ph type="ftr" sz="quarter" idx="12"/>
          </p:nvPr>
        </p:nvSpPr>
        <p:spPr/>
        <p:txBody>
          <a:bodyPr rtlCol="0"/>
          <a:lstStyle>
            <a:lvl1pPr>
              <a:defRPr/>
            </a:lvl1pPr>
          </a:lstStyle>
          <a:p>
            <a:pPr>
              <a:defRPr/>
            </a:pPr>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3"/>
          <p:cNvSpPr>
            <a:spLocks noGrp="1"/>
          </p:cNvSpPr>
          <p:nvPr>
            <p:ph type="dt" sz="half" idx="10"/>
          </p:nvPr>
        </p:nvSpPr>
        <p:spPr/>
        <p:txBody>
          <a:bodyPr/>
          <a:lstStyle>
            <a:lvl1pPr>
              <a:defRPr/>
            </a:lvl1pPr>
          </a:lstStyle>
          <a:p>
            <a:pPr>
              <a:defRPr/>
            </a:pPr>
            <a:fld id="{90A9E54A-4AAD-4688-A430-28812E621A73}" type="datetimeFigureOut">
              <a:rPr lang="lt-LT"/>
              <a:pPr>
                <a:defRPr/>
              </a:pPr>
              <a:t>2014.10.30</a:t>
            </a:fld>
            <a:endParaRPr lang="lt-LT"/>
          </a:p>
        </p:txBody>
      </p:sp>
      <p:sp>
        <p:nvSpPr>
          <p:cNvPr id="3" name="Poraštės vietos rezervavimo ženklas 2"/>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22"/>
          <p:cNvSpPr>
            <a:spLocks noGrp="1"/>
          </p:cNvSpPr>
          <p:nvPr>
            <p:ph type="sldNum" sz="quarter" idx="12"/>
          </p:nvPr>
        </p:nvSpPr>
        <p:spPr/>
        <p:txBody>
          <a:bodyPr/>
          <a:lstStyle>
            <a:lvl1pPr>
              <a:defRPr/>
            </a:lvl1pPr>
          </a:lstStyle>
          <a:p>
            <a:pPr>
              <a:defRPr/>
            </a:pPr>
            <a:fld id="{3E0669AF-BA52-43AB-AF2C-7D270D09F000}" type="slidenum">
              <a:rPr lang="lt-LT"/>
              <a:pPr>
                <a:defRPr/>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5" name="Tiesioji jungtis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Tiesioji jungtis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Tiesioji jungtis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Tiesioji jungtis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ačiakampis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iesioji jungtis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as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Antraštė 1"/>
          <p:cNvSpPr>
            <a:spLocks noGrp="1"/>
          </p:cNvSpPr>
          <p:nvPr>
            <p:ph type="title"/>
          </p:nvPr>
        </p:nvSpPr>
        <p:spPr>
          <a:xfrm rot="5400000">
            <a:off x="3371850" y="3200400"/>
            <a:ext cx="6309360" cy="457200"/>
          </a:xfrm>
        </p:spPr>
        <p:txBody>
          <a:bodyPr/>
          <a:lstStyle>
            <a:lvl1pPr algn="l">
              <a:buNone/>
              <a:defRPr sz="2000" b="1" cap="small" baseline="0"/>
            </a:lvl1pPr>
          </a:lstStyle>
          <a:p>
            <a:r>
              <a:rPr lang="lt-LT" smtClean="0"/>
              <a:t>Spustelėję redag. ruoš. pavad. stilių</a:t>
            </a:r>
            <a:endParaRPr lang="en-US"/>
          </a:p>
        </p:txBody>
      </p:sp>
      <p:sp>
        <p:nvSpPr>
          <p:cNvPr id="3" name="Teksto vietos rezervavimo ženklas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lt-LT" smtClean="0"/>
              <a:t>Spustelėję redag. ruoš. teksto stilių</a:t>
            </a:r>
          </a:p>
        </p:txBody>
      </p:sp>
      <p:sp>
        <p:nvSpPr>
          <p:cNvPr id="18" name="Turinio vietos rezervavimo ženklas 17"/>
          <p:cNvSpPr>
            <a:spLocks noGrp="1"/>
          </p:cNvSpPr>
          <p:nvPr>
            <p:ph sz="quarter" idx="1"/>
          </p:nvPr>
        </p:nvSpPr>
        <p:spPr>
          <a:xfrm>
            <a:off x="304800" y="274320"/>
            <a:ext cx="5638800" cy="632764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12" name="Datos vietos rezervavimo ženklas 20"/>
          <p:cNvSpPr>
            <a:spLocks noGrp="1"/>
          </p:cNvSpPr>
          <p:nvPr>
            <p:ph type="dt" sz="half" idx="10"/>
          </p:nvPr>
        </p:nvSpPr>
        <p:spPr/>
        <p:txBody>
          <a:bodyPr rtlCol="0"/>
          <a:lstStyle>
            <a:lvl1pPr>
              <a:defRPr/>
            </a:lvl1pPr>
          </a:lstStyle>
          <a:p>
            <a:pPr>
              <a:defRPr/>
            </a:pPr>
            <a:fld id="{8B8C760E-1C47-4763-A455-7ED5F3797E5A}" type="datetimeFigureOut">
              <a:rPr lang="lt-LT"/>
              <a:pPr>
                <a:defRPr/>
              </a:pPr>
              <a:t>2014.10.30</a:t>
            </a:fld>
            <a:endParaRPr lang="lt-LT"/>
          </a:p>
        </p:txBody>
      </p:sp>
      <p:sp>
        <p:nvSpPr>
          <p:cNvPr id="13" name="Skaidrės numerio vietos rezervavimo ženklas 21"/>
          <p:cNvSpPr>
            <a:spLocks noGrp="1"/>
          </p:cNvSpPr>
          <p:nvPr>
            <p:ph type="sldNum" sz="quarter" idx="11"/>
          </p:nvPr>
        </p:nvSpPr>
        <p:spPr/>
        <p:txBody>
          <a:bodyPr rtlCol="0"/>
          <a:lstStyle>
            <a:lvl1pPr>
              <a:defRPr/>
            </a:lvl1pPr>
          </a:lstStyle>
          <a:p>
            <a:pPr>
              <a:defRPr/>
            </a:pPr>
            <a:fld id="{44C8984E-A130-4061-A403-27253687F9FB}" type="slidenum">
              <a:rPr lang="lt-LT"/>
              <a:pPr>
                <a:defRPr/>
              </a:pPr>
              <a:t>‹#›</a:t>
            </a:fld>
            <a:endParaRPr lang="lt-LT"/>
          </a:p>
        </p:txBody>
      </p:sp>
      <p:sp>
        <p:nvSpPr>
          <p:cNvPr id="14" name="Poraštės vietos rezervavimo ženklas 22"/>
          <p:cNvSpPr>
            <a:spLocks noGrp="1"/>
          </p:cNvSpPr>
          <p:nvPr>
            <p:ph type="ftr" sz="quarter" idx="12"/>
          </p:nvPr>
        </p:nvSpPr>
        <p:spPr/>
        <p:txBody>
          <a:bodyPr rtlCol="0"/>
          <a:lstStyle>
            <a:lvl1pPr>
              <a:defRPr/>
            </a:lvl1pPr>
          </a:lstStyle>
          <a:p>
            <a:pPr>
              <a:defRPr/>
            </a:pPr>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5" name="Tiesioji jungtis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as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esioji jungtis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Stačiakampis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esioji jungtis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Tiesioji jungtis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Tiesioji jungtis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Antraštė 1"/>
          <p:cNvSpPr>
            <a:spLocks noGrp="1"/>
          </p:cNvSpPr>
          <p:nvPr>
            <p:ph type="title"/>
          </p:nvPr>
        </p:nvSpPr>
        <p:spPr>
          <a:xfrm rot="5400000">
            <a:off x="3350133" y="3200400"/>
            <a:ext cx="6309360" cy="457200"/>
          </a:xfrm>
        </p:spPr>
        <p:txBody>
          <a:bodyPr/>
          <a:lstStyle>
            <a:lvl1pPr algn="l">
              <a:buNone/>
              <a:defRPr sz="2000" b="1"/>
            </a:lvl1pPr>
          </a:lstStyle>
          <a:p>
            <a:r>
              <a:rPr lang="lt-LT" smtClean="0"/>
              <a:t>Spustelėję redag. ruoš. pavad. stilių</a:t>
            </a:r>
            <a:endParaRPr lang="en-US"/>
          </a:p>
        </p:txBody>
      </p:sp>
      <p:sp>
        <p:nvSpPr>
          <p:cNvPr id="3" name="Paveikslėlio vietos rezervavimo ženklas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lt-LT" noProof="0" smtClean="0"/>
              <a:t>Spustelėkite piktogr. norėdami įtraukti pav.</a:t>
            </a:r>
            <a:endParaRPr lang="en-US" noProof="0" dirty="0"/>
          </a:p>
        </p:txBody>
      </p:sp>
      <p:sp>
        <p:nvSpPr>
          <p:cNvPr id="4" name="Teksto vietos rezervavimo ženklas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lt-LT" smtClean="0"/>
              <a:t>Spustelėję redag. ruoš. teksto stilių</a:t>
            </a:r>
          </a:p>
        </p:txBody>
      </p:sp>
      <p:sp>
        <p:nvSpPr>
          <p:cNvPr id="12" name="Datos vietos rezervavimo ženklas 16"/>
          <p:cNvSpPr>
            <a:spLocks noGrp="1"/>
          </p:cNvSpPr>
          <p:nvPr>
            <p:ph type="dt" sz="half" idx="10"/>
          </p:nvPr>
        </p:nvSpPr>
        <p:spPr/>
        <p:txBody>
          <a:bodyPr rtlCol="0"/>
          <a:lstStyle>
            <a:lvl1pPr>
              <a:defRPr/>
            </a:lvl1pPr>
          </a:lstStyle>
          <a:p>
            <a:pPr>
              <a:defRPr/>
            </a:pPr>
            <a:fld id="{A18FF58B-0FCF-4914-A8BB-F2FA285AA45F}" type="datetimeFigureOut">
              <a:rPr lang="lt-LT"/>
              <a:pPr>
                <a:defRPr/>
              </a:pPr>
              <a:t>2014.10.30</a:t>
            </a:fld>
            <a:endParaRPr lang="lt-LT"/>
          </a:p>
        </p:txBody>
      </p:sp>
      <p:sp>
        <p:nvSpPr>
          <p:cNvPr id="13" name="Skaidrės numerio vietos rezervavimo ženklas 17"/>
          <p:cNvSpPr>
            <a:spLocks noGrp="1"/>
          </p:cNvSpPr>
          <p:nvPr>
            <p:ph type="sldNum" sz="quarter" idx="11"/>
          </p:nvPr>
        </p:nvSpPr>
        <p:spPr/>
        <p:txBody>
          <a:bodyPr rtlCol="0"/>
          <a:lstStyle>
            <a:lvl1pPr>
              <a:defRPr/>
            </a:lvl1pPr>
          </a:lstStyle>
          <a:p>
            <a:pPr>
              <a:defRPr/>
            </a:pPr>
            <a:fld id="{020288B4-394A-4317-A7CF-33B9AEE0A0C8}" type="slidenum">
              <a:rPr lang="lt-LT"/>
              <a:pPr>
                <a:defRPr/>
              </a:pPr>
              <a:t>‹#›</a:t>
            </a:fld>
            <a:endParaRPr lang="lt-LT"/>
          </a:p>
        </p:txBody>
      </p:sp>
      <p:sp>
        <p:nvSpPr>
          <p:cNvPr id="14" name="Poraštės vietos rezervavimo ženklas 20"/>
          <p:cNvSpPr>
            <a:spLocks noGrp="1"/>
          </p:cNvSpPr>
          <p:nvPr>
            <p:ph type="ftr" sz="quarter" idx="12"/>
          </p:nvPr>
        </p:nvSpPr>
        <p:spPr/>
        <p:txBody>
          <a:bodyPr rtlCol="0"/>
          <a:lstStyle>
            <a:lvl1pPr>
              <a:defRPr/>
            </a:lvl1pPr>
          </a:lstStyle>
          <a:p>
            <a:pPr>
              <a:defRPr/>
            </a:pPr>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esioji jungtis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Pavadinimo vietos rezervavimo ženklas 21"/>
          <p:cNvSpPr>
            <a:spLocks noGrp="1"/>
          </p:cNvSpPr>
          <p:nvPr>
            <p:ph type="title"/>
          </p:nvPr>
        </p:nvSpPr>
        <p:spPr>
          <a:xfrm>
            <a:off x="457200" y="274638"/>
            <a:ext cx="7467600" cy="1143000"/>
          </a:xfrm>
          <a:prstGeom prst="rect">
            <a:avLst/>
          </a:prstGeom>
        </p:spPr>
        <p:txBody>
          <a:bodyPr vert="horz" anchor="b">
            <a:normAutofit/>
          </a:bodyPr>
          <a:lstStyle/>
          <a:p>
            <a:r>
              <a:rPr lang="lt-LT" smtClean="0"/>
              <a:t>Spustelėję redag. ruoš. pavad. stilių</a:t>
            </a:r>
            <a:endParaRPr lang="en-US"/>
          </a:p>
        </p:txBody>
      </p:sp>
      <p:sp>
        <p:nvSpPr>
          <p:cNvPr id="1028" name="Teksto vietos rezervavimo ženklas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smtClean="0"/>
          </a:p>
        </p:txBody>
      </p:sp>
      <p:sp>
        <p:nvSpPr>
          <p:cNvPr id="14" name="Datos vietos rezervavimo ženklas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2333A606-2BD0-4D0C-86D0-33F408BD206B}" type="datetimeFigureOut">
              <a:rPr lang="lt-LT"/>
              <a:pPr>
                <a:defRPr/>
              </a:pPr>
              <a:t>2014.10.30</a:t>
            </a:fld>
            <a:endParaRPr lang="lt-LT"/>
          </a:p>
        </p:txBody>
      </p:sp>
      <p:sp>
        <p:nvSpPr>
          <p:cNvPr id="3" name="Poraštės vietos rezervavimo ženklas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lt-LT"/>
          </a:p>
        </p:txBody>
      </p:sp>
      <p:sp>
        <p:nvSpPr>
          <p:cNvPr id="7" name="Tiesioji jungtis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Tiesioji jungtis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ačiakampis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esioji jungtis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as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kaidrės numerio vietos rezervavimo ženklas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E1C5FAF6-9C08-40BE-B4D4-BFE9BCC71270}"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5" r:id="rId4"/>
    <p:sldLayoutId id="2147483874" r:id="rId5"/>
    <p:sldLayoutId id="2147483879" r:id="rId6"/>
    <p:sldLayoutId id="2147483873" r:id="rId7"/>
    <p:sldLayoutId id="2147483880" r:id="rId8"/>
    <p:sldLayoutId id="2147483881" r:id="rId9"/>
    <p:sldLayoutId id="2147483872" r:id="rId10"/>
    <p:sldLayoutId id="214748387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ltvirtove.lt/straipsniai.php?lt=mandalos_menas_bei_galia#ixzz2jgLRB2x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ltvirtove.lt/pasidaryk_pats.php?lt=kaip_sukurti_mandala#ixzz2h85T0PhV"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eaLnBrk="1" fontAlgn="auto" hangingPunct="1">
              <a:spcAft>
                <a:spcPts val="0"/>
              </a:spcAft>
              <a:defRPr/>
            </a:pPr>
            <a:endParaRPr lang="lt-LT"/>
          </a:p>
        </p:txBody>
      </p:sp>
      <p:sp>
        <p:nvSpPr>
          <p:cNvPr id="14338" name="Turinio vietos rezervavimo ženklas 2"/>
          <p:cNvSpPr>
            <a:spLocks noGrp="1"/>
          </p:cNvSpPr>
          <p:nvPr>
            <p:ph sz="quarter" idx="1"/>
          </p:nvPr>
        </p:nvSpPr>
        <p:spPr>
          <a:xfrm>
            <a:off x="457200" y="188913"/>
            <a:ext cx="8229600" cy="5937250"/>
          </a:xfrm>
        </p:spPr>
        <p:txBody>
          <a:bodyPr/>
          <a:lstStyle/>
          <a:p>
            <a:pPr marL="0" indent="0" eaLnBrk="1" hangingPunct="1">
              <a:buFont typeface="Wingdings" pitchFamily="2" charset="2"/>
              <a:buNone/>
            </a:pPr>
            <a:r>
              <a:rPr lang="en-US" sz="9600" smtClean="0">
                <a:latin typeface="Algerian" pitchFamily="82" charset="0"/>
              </a:rPr>
              <a:t>    MANDALOS </a:t>
            </a:r>
          </a:p>
          <a:p>
            <a:pPr marL="0" indent="0" eaLnBrk="1" hangingPunct="1">
              <a:buFont typeface="Wingdings" pitchFamily="2" charset="2"/>
              <a:buNone/>
            </a:pPr>
            <a:r>
              <a:rPr lang="en-US" sz="9600" smtClean="0">
                <a:latin typeface="Algerian" pitchFamily="82" charset="0"/>
              </a:rPr>
              <a:t>       </a:t>
            </a:r>
            <a:endParaRPr lang="lt-LT" sz="9600" smtClean="0">
              <a:latin typeface="Algerian" pitchFamily="82" charset="0"/>
            </a:endParaRPr>
          </a:p>
        </p:txBody>
      </p:sp>
      <p:pic>
        <p:nvPicPr>
          <p:cNvPr id="14339" name="Paveikslėlis 3"/>
          <p:cNvPicPr>
            <a:picLocks noChangeAspect="1"/>
          </p:cNvPicPr>
          <p:nvPr/>
        </p:nvPicPr>
        <p:blipFill>
          <a:blip r:embed="rId3"/>
          <a:srcRect/>
          <a:stretch>
            <a:fillRect/>
          </a:stretch>
        </p:blipFill>
        <p:spPr bwMode="auto">
          <a:xfrm>
            <a:off x="323850" y="2060575"/>
            <a:ext cx="8128000" cy="4292600"/>
          </a:xfrm>
          <a:prstGeom prst="rect">
            <a:avLst/>
          </a:prstGeom>
          <a:noFill/>
          <a:ln w="9525">
            <a:noFill/>
            <a:miter lim="800000"/>
            <a:headEnd/>
            <a:tailEnd/>
          </a:ln>
        </p:spPr>
      </p:pic>
      <p:sp>
        <p:nvSpPr>
          <p:cNvPr id="14340" name="TextBox 4"/>
          <p:cNvSpPr txBox="1">
            <a:spLocks noChangeArrowheads="1"/>
          </p:cNvSpPr>
          <p:nvPr/>
        </p:nvSpPr>
        <p:spPr bwMode="auto">
          <a:xfrm>
            <a:off x="1808163" y="6030913"/>
            <a:ext cx="5529262" cy="646112"/>
          </a:xfrm>
          <a:prstGeom prst="rect">
            <a:avLst/>
          </a:prstGeom>
          <a:noFill/>
          <a:ln w="9525">
            <a:noFill/>
            <a:miter lim="800000"/>
            <a:headEnd/>
            <a:tailEnd/>
          </a:ln>
        </p:spPr>
        <p:txBody>
          <a:bodyPr wrap="none">
            <a:spAutoFit/>
          </a:bodyPr>
          <a:lstStyle/>
          <a:p>
            <a:r>
              <a:rPr lang="lt-LT">
                <a:latin typeface="Century Schoolbook" pitchFamily="18" charset="0"/>
              </a:rPr>
              <a:t>Paruošė pradinių klasių mokytoja Ligita Šutkienė</a:t>
            </a:r>
          </a:p>
          <a:p>
            <a:r>
              <a:rPr lang="lt-LT">
                <a:latin typeface="Century Schoolbook" pitchFamily="18" charset="0"/>
              </a:rPr>
              <a:t>Naujosios Akmenės ,,Saulėtekio“ progimnazija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aveikslėlis 2"/>
          <p:cNvPicPr>
            <a:picLocks noChangeAspect="1"/>
          </p:cNvPicPr>
          <p:nvPr/>
        </p:nvPicPr>
        <p:blipFill>
          <a:blip r:embed="rId2"/>
          <a:srcRect/>
          <a:stretch>
            <a:fillRect/>
          </a:stretch>
        </p:blipFill>
        <p:spPr bwMode="auto">
          <a:xfrm>
            <a:off x="3175" y="0"/>
            <a:ext cx="9137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aveikslėlis 1"/>
          <p:cNvPicPr>
            <a:picLocks noChangeAspect="1"/>
          </p:cNvPicPr>
          <p:nvPr/>
        </p:nvPicPr>
        <p:blipFill>
          <a:blip r:embed="rId2"/>
          <a:srcRect/>
          <a:stretch>
            <a:fillRect/>
          </a:stretch>
        </p:blipFill>
        <p:spPr bwMode="auto">
          <a:xfrm>
            <a:off x="1331913" y="381000"/>
            <a:ext cx="6273800" cy="630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aveikslėlis 2"/>
          <p:cNvPicPr>
            <a:picLocks noChangeAspect="1"/>
          </p:cNvPicPr>
          <p:nvPr/>
        </p:nvPicPr>
        <p:blipFill>
          <a:blip r:embed="rId2"/>
          <a:srcRect/>
          <a:stretch>
            <a:fillRect/>
          </a:stretch>
        </p:blipFill>
        <p:spPr bwMode="auto">
          <a:xfrm>
            <a:off x="1028700" y="95250"/>
            <a:ext cx="7086600"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aveikslėlis 1"/>
          <p:cNvPicPr>
            <a:picLocks noChangeAspect="1"/>
          </p:cNvPicPr>
          <p:nvPr/>
        </p:nvPicPr>
        <p:blipFill>
          <a:blip r:embed="rId2"/>
          <a:srcRect/>
          <a:stretch>
            <a:fillRect/>
          </a:stretch>
        </p:blipFill>
        <p:spPr bwMode="auto">
          <a:xfrm>
            <a:off x="109538" y="69850"/>
            <a:ext cx="8710612" cy="6888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7467600" cy="1570037"/>
          </a:xfrm>
        </p:spPr>
        <p:txBody>
          <a:bodyPr/>
          <a:lstStyle/>
          <a:p>
            <a:pPr algn="ctr" eaLnBrk="1" fontAlgn="auto" hangingPunct="1">
              <a:spcAft>
                <a:spcPts val="0"/>
              </a:spcAft>
              <a:defRPr/>
            </a:pPr>
            <a:r>
              <a:rPr lang="lt-LT" sz="4000" dirty="0" err="1" smtClean="0"/>
              <a:t>Mandalos</a:t>
            </a:r>
            <a:r>
              <a:rPr lang="lt-LT" sz="4000" dirty="0" smtClean="0"/>
              <a:t> iš gamtinės                 medžiagos </a:t>
            </a:r>
            <a:endParaRPr lang="lt-LT" sz="4000" dirty="0"/>
          </a:p>
        </p:txBody>
      </p:sp>
      <p:pic>
        <p:nvPicPr>
          <p:cNvPr id="28674" name="Paveikslėlis 3"/>
          <p:cNvPicPr>
            <a:picLocks noChangeAspect="1"/>
          </p:cNvPicPr>
          <p:nvPr/>
        </p:nvPicPr>
        <p:blipFill>
          <a:blip r:embed="rId2"/>
          <a:srcRect/>
          <a:stretch>
            <a:fillRect/>
          </a:stretch>
        </p:blipFill>
        <p:spPr bwMode="auto">
          <a:xfrm>
            <a:off x="1331913" y="1776413"/>
            <a:ext cx="6769100" cy="496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eaLnBrk="1" fontAlgn="auto" hangingPunct="1">
              <a:spcAft>
                <a:spcPts val="0"/>
              </a:spcAft>
              <a:defRPr/>
            </a:pPr>
            <a:endParaRPr lang="lt-LT"/>
          </a:p>
        </p:txBody>
      </p:sp>
      <p:pic>
        <p:nvPicPr>
          <p:cNvPr id="29698" name="Paveikslėlis 3"/>
          <p:cNvPicPr>
            <a:picLocks noChangeAspect="1"/>
          </p:cNvPicPr>
          <p:nvPr/>
        </p:nvPicPr>
        <p:blipFill>
          <a:blip r:embed="rId2"/>
          <a:srcRect/>
          <a:stretch>
            <a:fillRect/>
          </a:stretch>
        </p:blipFill>
        <p:spPr bwMode="auto">
          <a:xfrm>
            <a:off x="330200" y="254000"/>
            <a:ext cx="8483600" cy="635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eaLnBrk="1" fontAlgn="auto" hangingPunct="1">
              <a:spcAft>
                <a:spcPts val="0"/>
              </a:spcAft>
              <a:defRPr/>
            </a:pPr>
            <a:endParaRPr lang="lt-LT"/>
          </a:p>
        </p:txBody>
      </p:sp>
      <p:pic>
        <p:nvPicPr>
          <p:cNvPr id="30722" name="Paveikslėlis 2"/>
          <p:cNvPicPr>
            <a:picLocks noChangeAspect="1"/>
          </p:cNvPicPr>
          <p:nvPr/>
        </p:nvPicPr>
        <p:blipFill>
          <a:blip r:embed="rId2"/>
          <a:srcRect/>
          <a:stretch>
            <a:fillRect/>
          </a:stretch>
        </p:blipFill>
        <p:spPr bwMode="auto">
          <a:xfrm>
            <a:off x="179388" y="134938"/>
            <a:ext cx="8521700" cy="6389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eaLnBrk="1" fontAlgn="auto" hangingPunct="1">
              <a:spcAft>
                <a:spcPts val="0"/>
              </a:spcAft>
              <a:defRPr/>
            </a:pPr>
            <a:endParaRPr lang="lt-LT"/>
          </a:p>
        </p:txBody>
      </p:sp>
      <p:pic>
        <p:nvPicPr>
          <p:cNvPr id="31746" name="Paveikslėlis 2"/>
          <p:cNvPicPr>
            <a:picLocks noChangeAspect="1"/>
          </p:cNvPicPr>
          <p:nvPr/>
        </p:nvPicPr>
        <p:blipFill>
          <a:blip r:embed="rId2"/>
          <a:srcRect/>
          <a:stretch>
            <a:fillRect/>
          </a:stretch>
        </p:blipFill>
        <p:spPr bwMode="auto">
          <a:xfrm>
            <a:off x="1042988" y="106363"/>
            <a:ext cx="6624637" cy="6602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eaLnBrk="1" fontAlgn="auto" hangingPunct="1">
              <a:spcAft>
                <a:spcPts val="0"/>
              </a:spcAft>
              <a:defRPr/>
            </a:pPr>
            <a:endParaRPr lang="lt-LT"/>
          </a:p>
        </p:txBody>
      </p:sp>
      <p:pic>
        <p:nvPicPr>
          <p:cNvPr id="32770" name="Paveikslėlis 2"/>
          <p:cNvPicPr>
            <a:picLocks noChangeAspect="1"/>
          </p:cNvPicPr>
          <p:nvPr/>
        </p:nvPicPr>
        <p:blipFill>
          <a:blip r:embed="rId2"/>
          <a:srcRect/>
          <a:stretch>
            <a:fillRect/>
          </a:stretch>
        </p:blipFill>
        <p:spPr bwMode="auto">
          <a:xfrm>
            <a:off x="134938" y="746125"/>
            <a:ext cx="8469312" cy="563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eaLnBrk="1" fontAlgn="auto" hangingPunct="1">
              <a:spcAft>
                <a:spcPts val="0"/>
              </a:spcAft>
              <a:defRPr/>
            </a:pPr>
            <a:endParaRPr lang="lt-LT"/>
          </a:p>
        </p:txBody>
      </p:sp>
      <p:pic>
        <p:nvPicPr>
          <p:cNvPr id="33794" name="Paveikslėlis 3"/>
          <p:cNvPicPr>
            <a:picLocks noChangeAspect="1"/>
          </p:cNvPicPr>
          <p:nvPr/>
        </p:nvPicPr>
        <p:blipFill>
          <a:blip r:embed="rId2"/>
          <a:srcRect/>
          <a:stretch>
            <a:fillRect/>
          </a:stretch>
        </p:blipFill>
        <p:spPr bwMode="auto">
          <a:xfrm>
            <a:off x="1187450" y="44450"/>
            <a:ext cx="6840538" cy="684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eaLnBrk="1" fontAlgn="auto" hangingPunct="1">
              <a:spcAft>
                <a:spcPts val="0"/>
              </a:spcAft>
              <a:defRPr/>
            </a:pPr>
            <a:endParaRPr lang="lt-LT"/>
          </a:p>
        </p:txBody>
      </p:sp>
      <p:sp>
        <p:nvSpPr>
          <p:cNvPr id="16386" name="Turinio vietos rezervavimo ženklas 2"/>
          <p:cNvSpPr>
            <a:spLocks noGrp="1"/>
          </p:cNvSpPr>
          <p:nvPr>
            <p:ph sz="quarter" idx="1"/>
          </p:nvPr>
        </p:nvSpPr>
        <p:spPr>
          <a:xfrm>
            <a:off x="457200" y="1600200"/>
            <a:ext cx="7467600" cy="4873625"/>
          </a:xfrm>
        </p:spPr>
        <p:txBody>
          <a:bodyPr/>
          <a:lstStyle/>
          <a:p>
            <a:pPr eaLnBrk="1" hangingPunct="1"/>
            <a:r>
              <a:rPr lang="lt-LT" b="1" smtClean="0"/>
              <a:t>Tradicinė mandala</a:t>
            </a:r>
            <a:r>
              <a:rPr lang="lt-LT" smtClean="0"/>
              <a:t> - tai taisyklingas kūrinys, dažniausiai primenantis ratą su jame įpieštu kvadratu bei kitais simboliais, simetriškai išsidėsčiusiais apie jos centrą. </a:t>
            </a:r>
            <a:br>
              <a:rPr lang="lt-LT" smtClean="0"/>
            </a:br>
            <a:r>
              <a:rPr lang="lt-LT" smtClean="0"/>
              <a:t/>
            </a:r>
            <a:br>
              <a:rPr lang="lt-LT" smtClean="0"/>
            </a:br>
            <a:r>
              <a:rPr lang="lt-LT" smtClean="0"/>
              <a:t/>
            </a:r>
            <a:br>
              <a:rPr lang="lt-LT" smtClean="0"/>
            </a:br>
            <a:r>
              <a:rPr lang="lt-LT" smtClean="0"/>
              <a:t>Read more: </a:t>
            </a:r>
            <a:r>
              <a:rPr lang="lt-LT" smtClean="0">
                <a:hlinkClick r:id="rId2"/>
              </a:rPr>
              <a:t>http://www.ltvirtove.lt/straipsniai.php?lt=mandalos_menas_bei_galia#ixzz2jgLRB2xE</a:t>
            </a:r>
            <a:endParaRPr lang="lt-LT"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aveikslėlis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extLst>
          </a:blip>
          <a:stretch>
            <a:fillRect/>
          </a:stretch>
        </p:blipFill>
        <p:spPr>
          <a:xfrm>
            <a:off x="683568" y="-3118572"/>
            <a:ext cx="7477571" cy="99700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aveikslėlis 1"/>
          <p:cNvPicPr>
            <a:picLocks noChangeAspect="1"/>
          </p:cNvPicPr>
          <p:nvPr/>
        </p:nvPicPr>
        <p:blipFill>
          <a:blip r:embed="rId2"/>
          <a:srcRect/>
          <a:stretch>
            <a:fillRect/>
          </a:stretch>
        </p:blipFill>
        <p:spPr bwMode="auto">
          <a:xfrm>
            <a:off x="534988" y="476250"/>
            <a:ext cx="7978775" cy="597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aveikslėlis 1"/>
          <p:cNvPicPr>
            <a:picLocks noChangeAspect="1"/>
          </p:cNvPicPr>
          <p:nvPr/>
        </p:nvPicPr>
        <p:blipFill>
          <a:blip r:embed="rId2"/>
          <a:srcRect/>
          <a:stretch>
            <a:fillRect/>
          </a:stretch>
        </p:blipFill>
        <p:spPr bwMode="auto">
          <a:xfrm>
            <a:off x="179388" y="488950"/>
            <a:ext cx="8480425"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aveikslėlis 1"/>
          <p:cNvPicPr>
            <a:picLocks noChangeAspect="1"/>
          </p:cNvPicPr>
          <p:nvPr/>
        </p:nvPicPr>
        <p:blipFill>
          <a:blip r:embed="rId2"/>
          <a:srcRect/>
          <a:stretch>
            <a:fillRect/>
          </a:stretch>
        </p:blipFill>
        <p:spPr bwMode="auto">
          <a:xfrm>
            <a:off x="1258888" y="357188"/>
            <a:ext cx="6384925" cy="638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aveikslėlis 1"/>
          <p:cNvPicPr>
            <a:picLocks noChangeAspect="1"/>
          </p:cNvPicPr>
          <p:nvPr/>
        </p:nvPicPr>
        <p:blipFill>
          <a:blip r:embed="rId2"/>
          <a:srcRect/>
          <a:stretch>
            <a:fillRect/>
          </a:stretch>
        </p:blipFill>
        <p:spPr bwMode="auto">
          <a:xfrm>
            <a:off x="1547813" y="203200"/>
            <a:ext cx="6192837" cy="630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aveikslėlis 1"/>
          <p:cNvPicPr>
            <a:picLocks noChangeAspect="1"/>
          </p:cNvPicPr>
          <p:nvPr/>
        </p:nvPicPr>
        <p:blipFill>
          <a:blip r:embed="rId2"/>
          <a:srcRect/>
          <a:stretch>
            <a:fillRect/>
          </a:stretch>
        </p:blipFill>
        <p:spPr bwMode="auto">
          <a:xfrm>
            <a:off x="1403350" y="146050"/>
            <a:ext cx="6337300" cy="656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eaLnBrk="1" fontAlgn="auto" hangingPunct="1">
              <a:spcAft>
                <a:spcPts val="0"/>
              </a:spcAft>
              <a:defRPr/>
            </a:pPr>
            <a:r>
              <a:rPr lang="lt-LT" sz="4000" dirty="0" smtClean="0"/>
              <a:t>      </a:t>
            </a:r>
            <a:r>
              <a:rPr lang="en-US" sz="4000" dirty="0" err="1" smtClean="0"/>
              <a:t>Mandalos</a:t>
            </a:r>
            <a:r>
              <a:rPr lang="en-US" sz="4000" dirty="0" smtClean="0"/>
              <a:t> </a:t>
            </a:r>
            <a:r>
              <a:rPr lang="en-US" sz="4000" dirty="0" err="1" smtClean="0"/>
              <a:t>i</a:t>
            </a:r>
            <a:r>
              <a:rPr lang="lt-LT" sz="4000" dirty="0" smtClean="0"/>
              <a:t>š plastilino </a:t>
            </a:r>
            <a:endParaRPr lang="lt-LT" sz="4000" dirty="0"/>
          </a:p>
        </p:txBody>
      </p:sp>
      <p:pic>
        <p:nvPicPr>
          <p:cNvPr id="41986" name="Paveikslėlis 2"/>
          <p:cNvPicPr>
            <a:picLocks noChangeAspect="1"/>
          </p:cNvPicPr>
          <p:nvPr/>
        </p:nvPicPr>
        <p:blipFill>
          <a:blip r:embed="rId2"/>
          <a:srcRect/>
          <a:stretch>
            <a:fillRect/>
          </a:stretch>
        </p:blipFill>
        <p:spPr bwMode="auto">
          <a:xfrm>
            <a:off x="539750" y="1844675"/>
            <a:ext cx="7843838"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7467600" cy="633412"/>
          </a:xfrm>
        </p:spPr>
        <p:txBody>
          <a:bodyPr>
            <a:normAutofit fontScale="90000"/>
          </a:bodyPr>
          <a:lstStyle/>
          <a:p>
            <a:pPr eaLnBrk="1" fontAlgn="auto" hangingPunct="1">
              <a:spcAft>
                <a:spcPts val="0"/>
              </a:spcAft>
              <a:defRPr/>
            </a:pPr>
            <a:r>
              <a:rPr lang="lt-LT" sz="4000" dirty="0" smtClean="0"/>
              <a:t>       </a:t>
            </a:r>
            <a:r>
              <a:rPr lang="lt-LT" sz="4000" dirty="0" err="1" smtClean="0"/>
              <a:t>Mandalos</a:t>
            </a:r>
            <a:r>
              <a:rPr lang="lt-LT" sz="4000" dirty="0" smtClean="0"/>
              <a:t> iš akmenų </a:t>
            </a:r>
            <a:endParaRPr lang="lt-LT" sz="4000" dirty="0"/>
          </a:p>
        </p:txBody>
      </p:sp>
      <p:pic>
        <p:nvPicPr>
          <p:cNvPr id="43010" name="Paveikslėlis 2"/>
          <p:cNvPicPr>
            <a:picLocks noChangeAspect="1"/>
          </p:cNvPicPr>
          <p:nvPr/>
        </p:nvPicPr>
        <p:blipFill>
          <a:blip r:embed="rId2"/>
          <a:srcRect/>
          <a:stretch>
            <a:fillRect/>
          </a:stretch>
        </p:blipFill>
        <p:spPr bwMode="auto">
          <a:xfrm>
            <a:off x="784225" y="981075"/>
            <a:ext cx="6324600" cy="588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7467600" cy="1052513"/>
          </a:xfrm>
        </p:spPr>
        <p:txBody>
          <a:bodyPr wrap="square" lIns="91440" tIns="45720" rIns="91440" bIns="45720" numCol="1" anchorCtr="0" compatLnSpc="1">
            <a:prstTxWarp prst="textNoShape">
              <a:avLst/>
            </a:prstTxWarp>
          </a:bodyPr>
          <a:lstStyle/>
          <a:p>
            <a:pPr eaLnBrk="1" hangingPunct="1"/>
            <a:r>
              <a:rPr lang="lt-LT" sz="4000" cap="none" smtClean="0"/>
              <a:t>         MANDALOS IŠ SMĖLIO </a:t>
            </a:r>
          </a:p>
        </p:txBody>
      </p:sp>
      <p:pic>
        <p:nvPicPr>
          <p:cNvPr id="44034" name="Paveikslėlis 2"/>
          <p:cNvPicPr>
            <a:picLocks noChangeAspect="1"/>
          </p:cNvPicPr>
          <p:nvPr/>
        </p:nvPicPr>
        <p:blipFill>
          <a:blip r:embed="rId2"/>
          <a:srcRect/>
          <a:stretch>
            <a:fillRect/>
          </a:stretch>
        </p:blipFill>
        <p:spPr bwMode="auto">
          <a:xfrm>
            <a:off x="539750" y="1460500"/>
            <a:ext cx="7704138" cy="539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2286000" y="3124200"/>
            <a:ext cx="6172200" cy="1893888"/>
          </a:xfrm>
        </p:spPr>
        <p:txBody>
          <a:bodyPr/>
          <a:lstStyle/>
          <a:p>
            <a:pPr eaLnBrk="1" fontAlgn="auto" hangingPunct="1">
              <a:spcAft>
                <a:spcPts val="0"/>
              </a:spcAft>
              <a:defRPr/>
            </a:pPr>
            <a:endParaRPr lang="lt-LT"/>
          </a:p>
        </p:txBody>
      </p:sp>
      <p:sp>
        <p:nvSpPr>
          <p:cNvPr id="3" name="Antrinis pavadinimas 2"/>
          <p:cNvSpPr>
            <a:spLocks noGrp="1"/>
          </p:cNvSpPr>
          <p:nvPr>
            <p:ph type="subTitle" idx="1"/>
          </p:nvPr>
        </p:nvSpPr>
        <p:spPr>
          <a:xfrm>
            <a:off x="539750" y="0"/>
            <a:ext cx="8135938" cy="7389813"/>
          </a:xfrm>
        </p:spPr>
        <p:txBody>
          <a:bodyPr>
            <a:normAutofit fontScale="47500" lnSpcReduction="20000"/>
          </a:bodyPr>
          <a:lstStyle/>
          <a:p>
            <a:pPr eaLnBrk="1" fontAlgn="auto" hangingPunct="1">
              <a:spcAft>
                <a:spcPts val="0"/>
              </a:spcAft>
              <a:buFont typeface="Wingdings"/>
              <a:buNone/>
              <a:defRPr/>
            </a:pPr>
            <a:r>
              <a:rPr lang="lt-LT" dirty="0"/>
              <a:t/>
            </a:r>
            <a:br>
              <a:rPr lang="lt-LT" dirty="0"/>
            </a:br>
            <a:r>
              <a:rPr lang="en-US" dirty="0" smtClean="0"/>
              <a:t>                                                                                    </a:t>
            </a:r>
            <a:r>
              <a:rPr lang="en-US" sz="4200" dirty="0" smtClean="0"/>
              <a:t> </a:t>
            </a:r>
            <a:r>
              <a:rPr lang="en-US" sz="4200" dirty="0" err="1" smtClean="0"/>
              <a:t>Kaip</a:t>
            </a:r>
            <a:r>
              <a:rPr lang="en-US" sz="4200" dirty="0" smtClean="0"/>
              <a:t> </a:t>
            </a:r>
            <a:r>
              <a:rPr lang="en-US" sz="4200" dirty="0" err="1" smtClean="0"/>
              <a:t>sukurti</a:t>
            </a:r>
            <a:r>
              <a:rPr lang="en-US" sz="4200" dirty="0" smtClean="0"/>
              <a:t> </a:t>
            </a:r>
            <a:r>
              <a:rPr lang="en-US" sz="4200" dirty="0" err="1" smtClean="0"/>
              <a:t>mandal</a:t>
            </a:r>
            <a:r>
              <a:rPr lang="lt-LT" sz="4200" dirty="0" smtClean="0"/>
              <a:t>ą :</a:t>
            </a:r>
            <a:r>
              <a:rPr lang="lt-LT" dirty="0"/>
              <a:t/>
            </a:r>
            <a:br>
              <a:rPr lang="lt-LT" dirty="0"/>
            </a:br>
            <a:r>
              <a:rPr lang="lt-LT" sz="3400" dirty="0"/>
              <a:t/>
            </a:r>
            <a:br>
              <a:rPr lang="lt-LT" sz="3400" dirty="0"/>
            </a:br>
            <a:r>
              <a:rPr lang="lt-LT" sz="3400" dirty="0"/>
              <a:t>1. </a:t>
            </a:r>
            <a:r>
              <a:rPr lang="lt-LT" sz="3400" dirty="0" smtClean="0"/>
              <a:t>Darbui bus reikalingi </a:t>
            </a:r>
            <a:r>
              <a:rPr lang="lt-LT" sz="3400" dirty="0"/>
              <a:t>popieriaus lapas, skriestuvas, liniuotė </a:t>
            </a:r>
            <a:r>
              <a:rPr lang="lt-LT" sz="3400" dirty="0" smtClean="0"/>
              <a:t>bei  </a:t>
            </a:r>
            <a:r>
              <a:rPr lang="lt-LT" sz="3400" dirty="0"/>
              <a:t>labai </a:t>
            </a:r>
            <a:r>
              <a:rPr lang="lt-LT" sz="3400" dirty="0" smtClean="0"/>
              <a:t> </a:t>
            </a:r>
            <a:r>
              <a:rPr lang="lt-LT" sz="3400" dirty="0"/>
              <a:t>daug įvairių spalvų pieštukų ar flomasterių, spalvas ar atspalvius rinkitės pagal nuotaiką arba tiesiog rinkitės užsimerkę. </a:t>
            </a:r>
            <a:br>
              <a:rPr lang="lt-LT" sz="3400" dirty="0"/>
            </a:br>
            <a:r>
              <a:rPr lang="lt-LT" sz="3400" dirty="0"/>
              <a:t/>
            </a:r>
            <a:br>
              <a:rPr lang="lt-LT" sz="3400" dirty="0"/>
            </a:br>
            <a:r>
              <a:rPr lang="lt-LT" sz="3400" dirty="0"/>
              <a:t>2. Pradėkite per visą lapą nupiešdami apskritimą. Pasižymėkite apskritimo centrą. Liniuote padalinkite apskritimą į 4-24 dalis, brėždami susikertančias linijas per apskritimo centrą. Didžiojo apskritimo viduje skriestuvu nubrėžkite dar kelis mažesnius apskritimus. Tai - jūsų būsimos </a:t>
            </a:r>
            <a:r>
              <a:rPr lang="lt-LT" sz="3400" dirty="0" err="1"/>
              <a:t>mandalos</a:t>
            </a:r>
            <a:r>
              <a:rPr lang="lt-LT" sz="3400" dirty="0"/>
              <a:t> pamatas. </a:t>
            </a:r>
            <a:br>
              <a:rPr lang="lt-LT" sz="3400" dirty="0"/>
            </a:br>
            <a:r>
              <a:rPr lang="lt-LT" sz="3400" dirty="0"/>
              <a:t/>
            </a:r>
            <a:br>
              <a:rPr lang="lt-LT" sz="3400" dirty="0"/>
            </a:br>
            <a:r>
              <a:rPr lang="lt-LT" sz="3400" dirty="0"/>
              <a:t>3. Atsipalaiduokite ir keletą minučių ramiai stebėkite </a:t>
            </a:r>
            <a:r>
              <a:rPr lang="lt-LT" sz="3400" dirty="0" err="1"/>
              <a:t>mandalos</a:t>
            </a:r>
            <a:r>
              <a:rPr lang="lt-LT" sz="3400" dirty="0"/>
              <a:t> erdvę. Leiskite sau pajausti, kokių spalvų, formų norite, tačiau galvoti nereikia, tai - intuityvus procesas. Jei nieko nejaučiate, tiesiog pradėkite nuo rato centro, nupiešdami bet kurią geometrinę figūrą, pvz., apskritimą, kvadratą, trikampį, spiralę, kryžių ar pan. </a:t>
            </a:r>
            <a:br>
              <a:rPr lang="lt-LT" sz="3400" dirty="0"/>
            </a:br>
            <a:r>
              <a:rPr lang="lt-LT" sz="3400" dirty="0"/>
              <a:t/>
            </a:r>
            <a:br>
              <a:rPr lang="lt-LT" sz="3400" dirty="0"/>
            </a:br>
            <a:r>
              <a:rPr lang="lt-LT" sz="3400" dirty="0"/>
              <a:t>4. Stebėkite nupieštą formą. Jei ji jums patinka, pieškite toliau, iš esamos formos „išaugindami" kitą formą, kuri harmoningai pratęsia pirmąją. Neskubėkite, leiskite piešiniui kurtis tarsi savaime. Pieškite, kol užpildysite visą ratą. Jei norėsis „išeiti" už rato ribų, taip ir padarykite, tačiau išsaugokite matomą rato struktūrą ir pasikartojančių formų simetriškumą. Taip pat svarbu piešti nuosekliai nuo centro, nebent jausite stiprų vidinį poreikį daryti atvirkščiai. Tuomet pasikliaukite tuo poreikiu. </a:t>
            </a:r>
            <a:br>
              <a:rPr lang="lt-LT" sz="3400" dirty="0"/>
            </a:br>
            <a:r>
              <a:rPr lang="lt-LT" sz="3400" dirty="0"/>
              <a:t/>
            </a:r>
            <a:br>
              <a:rPr lang="lt-LT" sz="3400" dirty="0"/>
            </a:br>
            <a:r>
              <a:rPr lang="lt-LT" sz="3400" dirty="0"/>
              <a:t>5. Baigę piešti formas, pereikite prie </a:t>
            </a:r>
            <a:r>
              <a:rPr lang="lt-LT" sz="3400" dirty="0" err="1"/>
              <a:t>mandalos</a:t>
            </a:r>
            <a:r>
              <a:rPr lang="lt-LT" sz="3400" dirty="0"/>
              <a:t> spalvinimo. Spalvas rinkitės taip pat daug negalvodami. Jei ypač sunku apsispręsti, spalvą išsirinkite užmerktomis akimis. </a:t>
            </a:r>
            <a:br>
              <a:rPr lang="lt-LT" sz="3400" dirty="0"/>
            </a:br>
            <a:r>
              <a:rPr lang="lt-LT" sz="3400" dirty="0"/>
              <a:t/>
            </a:r>
            <a:br>
              <a:rPr lang="lt-LT" sz="3400" dirty="0"/>
            </a:br>
            <a:r>
              <a:rPr lang="lt-LT" sz="3400" dirty="0"/>
              <a:t>6. Baigę atsitraukite toliau ir kurį laiką stebėkite savo </a:t>
            </a:r>
            <a:r>
              <a:rPr lang="lt-LT" sz="3400" dirty="0" err="1"/>
              <a:t>mandalą</a:t>
            </a:r>
            <a:r>
              <a:rPr lang="lt-LT" sz="3400" dirty="0"/>
              <a:t>. Jei kuri nors forma ar spalva jus erzina, pabandykite ją pakeisti arba tai padarykite vėliau, piešdami kitą </a:t>
            </a:r>
            <a:r>
              <a:rPr lang="lt-LT" sz="3400" dirty="0" err="1"/>
              <a:t>mandalą</a:t>
            </a:r>
            <a:r>
              <a:rPr lang="lt-LT" sz="3400" dirty="0"/>
              <a:t>. </a:t>
            </a:r>
            <a:br>
              <a:rPr lang="lt-LT" sz="3400" dirty="0"/>
            </a:br>
            <a:r>
              <a:rPr lang="lt-LT" sz="3400" dirty="0"/>
              <a:t/>
            </a:r>
            <a:br>
              <a:rPr lang="lt-LT" sz="3400" dirty="0"/>
            </a:br>
            <a:r>
              <a:rPr lang="lt-LT" sz="3400" dirty="0"/>
              <a:t/>
            </a:r>
            <a:br>
              <a:rPr lang="lt-LT" sz="3400" dirty="0"/>
            </a:br>
            <a:r>
              <a:rPr lang="lt-LT" dirty="0" err="1"/>
              <a:t>Read</a:t>
            </a:r>
            <a:r>
              <a:rPr lang="lt-LT" dirty="0"/>
              <a:t> </a:t>
            </a:r>
            <a:r>
              <a:rPr lang="lt-LT" dirty="0" err="1"/>
              <a:t>more</a:t>
            </a:r>
            <a:r>
              <a:rPr lang="lt-LT" dirty="0"/>
              <a:t>: </a:t>
            </a:r>
            <a:r>
              <a:rPr lang="lt-LT" dirty="0">
                <a:hlinkClick r:id="rId2"/>
              </a:rPr>
              <a:t>http://www.ltvirtove.lt/pasidaryk_pats.php?lt=kaip_sukurti_mandala#ixzz2h85T0PhV</a:t>
            </a:r>
            <a:endParaRPr lang="lt-L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aveikslėlis 2"/>
          <p:cNvPicPr>
            <a:picLocks noChangeAspect="1"/>
          </p:cNvPicPr>
          <p:nvPr/>
        </p:nvPicPr>
        <p:blipFill>
          <a:blip r:embed="rId2"/>
          <a:srcRect/>
          <a:stretch>
            <a:fillRect/>
          </a:stretch>
        </p:blipFill>
        <p:spPr bwMode="auto">
          <a:xfrm>
            <a:off x="323850" y="603250"/>
            <a:ext cx="82550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aveikslėlis 2"/>
          <p:cNvPicPr>
            <a:picLocks noChangeAspect="1"/>
          </p:cNvPicPr>
          <p:nvPr/>
        </p:nvPicPr>
        <p:blipFill>
          <a:blip r:embed="rId2"/>
          <a:srcRect/>
          <a:stretch>
            <a:fillRect/>
          </a:stretch>
        </p:blipFill>
        <p:spPr bwMode="auto">
          <a:xfrm>
            <a:off x="0" y="388938"/>
            <a:ext cx="9144000" cy="608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2051050" y="4437063"/>
            <a:ext cx="7092950" cy="1152525"/>
          </a:xfrm>
        </p:spPr>
        <p:txBody>
          <a:bodyPr>
            <a:normAutofit fontScale="90000"/>
          </a:bodyPr>
          <a:lstStyle/>
          <a:p>
            <a:pPr eaLnBrk="1" fontAlgn="auto" hangingPunct="1">
              <a:spcAft>
                <a:spcPts val="0"/>
              </a:spcAft>
              <a:defRPr/>
            </a:pPr>
            <a:r>
              <a:rPr lang="en-US" sz="8000" b="0" dirty="0" smtClean="0">
                <a:solidFill>
                  <a:schemeClr val="accent3">
                    <a:lumMod val="50000"/>
                  </a:schemeClr>
                </a:solidFill>
                <a:effectLst>
                  <a:outerShdw blurRad="38100" dist="38100" dir="2700000" algn="tl">
                    <a:srgbClr val="000000">
                      <a:alpha val="43137"/>
                    </a:srgbClr>
                  </a:outerShdw>
                </a:effectLst>
                <a:latin typeface="Algerian" panose="04020705040A02060702" pitchFamily="82" charset="0"/>
              </a:rPr>
              <a:t/>
            </a:r>
            <a:br>
              <a:rPr lang="en-US" sz="8000" b="0" dirty="0" smtClean="0">
                <a:solidFill>
                  <a:schemeClr val="accent3">
                    <a:lumMod val="50000"/>
                  </a:schemeClr>
                </a:solidFill>
                <a:effectLst>
                  <a:outerShdw blurRad="38100" dist="38100" dir="2700000" algn="tl">
                    <a:srgbClr val="000000">
                      <a:alpha val="43137"/>
                    </a:srgbClr>
                  </a:outerShdw>
                </a:effectLst>
                <a:latin typeface="Algerian" panose="04020705040A02060702" pitchFamily="82" charset="0"/>
              </a:rPr>
            </a:br>
            <a:r>
              <a:rPr lang="en-US" sz="8000" b="0" dirty="0">
                <a:solidFill>
                  <a:schemeClr val="accent3">
                    <a:lumMod val="50000"/>
                  </a:schemeClr>
                </a:solidFill>
                <a:effectLst>
                  <a:outerShdw blurRad="38100" dist="38100" dir="2700000" algn="tl">
                    <a:srgbClr val="000000">
                      <a:alpha val="43137"/>
                    </a:srgbClr>
                  </a:outerShdw>
                </a:effectLst>
                <a:latin typeface="Algerian" panose="04020705040A02060702" pitchFamily="82" charset="0"/>
              </a:rPr>
              <a:t/>
            </a:r>
            <a:br>
              <a:rPr lang="en-US" sz="8000" b="0" dirty="0">
                <a:solidFill>
                  <a:schemeClr val="accent3">
                    <a:lumMod val="50000"/>
                  </a:schemeClr>
                </a:solidFill>
                <a:effectLst>
                  <a:outerShdw blurRad="38100" dist="38100" dir="2700000" algn="tl">
                    <a:srgbClr val="000000">
                      <a:alpha val="43137"/>
                    </a:srgbClr>
                  </a:outerShdw>
                </a:effectLst>
                <a:latin typeface="Algerian" panose="04020705040A02060702" pitchFamily="82" charset="0"/>
              </a:rPr>
            </a:br>
            <a:r>
              <a:rPr lang="en-US" sz="8000" b="0" dirty="0" err="1" smtClean="0">
                <a:solidFill>
                  <a:schemeClr val="accent3">
                    <a:lumMod val="50000"/>
                  </a:schemeClr>
                </a:solidFill>
                <a:effectLst>
                  <a:outerShdw blurRad="38100" dist="38100" dir="2700000" algn="tl">
                    <a:srgbClr val="000000">
                      <a:alpha val="43137"/>
                    </a:srgbClr>
                  </a:outerShdw>
                </a:effectLst>
                <a:latin typeface="Algerian" panose="04020705040A02060702" pitchFamily="82" charset="0"/>
              </a:rPr>
              <a:t>gero</a:t>
            </a:r>
            <a:r>
              <a:rPr lang="en-US" sz="8000" b="0" dirty="0" smtClean="0">
                <a:solidFill>
                  <a:schemeClr val="accent3">
                    <a:lumMod val="50000"/>
                  </a:schemeClr>
                </a:solidFill>
                <a:effectLst>
                  <a:outerShdw blurRad="38100" dist="38100" dir="2700000" algn="tl">
                    <a:srgbClr val="000000">
                      <a:alpha val="43137"/>
                    </a:srgbClr>
                  </a:outerShdw>
                </a:effectLst>
                <a:latin typeface="Algerian" panose="04020705040A02060702" pitchFamily="82" charset="0"/>
              </a:rPr>
              <a:t> </a:t>
            </a:r>
            <a:r>
              <a:rPr lang="en-US" sz="8000" b="0" dirty="0" err="1" smtClean="0">
                <a:solidFill>
                  <a:schemeClr val="accent3">
                    <a:lumMod val="50000"/>
                  </a:schemeClr>
                </a:solidFill>
                <a:effectLst>
                  <a:outerShdw blurRad="38100" dist="38100" dir="2700000" algn="tl">
                    <a:srgbClr val="000000">
                      <a:alpha val="43137"/>
                    </a:srgbClr>
                  </a:outerShdw>
                </a:effectLst>
                <a:latin typeface="Algerian" panose="04020705040A02060702" pitchFamily="82" charset="0"/>
              </a:rPr>
              <a:t>darbo</a:t>
            </a:r>
            <a:r>
              <a:rPr lang="en-US" sz="8000" b="0" dirty="0" smtClean="0">
                <a:solidFill>
                  <a:schemeClr val="accent3">
                    <a:lumMod val="50000"/>
                  </a:schemeClr>
                </a:solidFill>
                <a:effectLst>
                  <a:outerShdw blurRad="38100" dist="38100" dir="2700000" algn="tl">
                    <a:srgbClr val="000000">
                      <a:alpha val="43137"/>
                    </a:srgbClr>
                  </a:outerShdw>
                </a:effectLst>
                <a:latin typeface="Algerian" panose="04020705040A02060702" pitchFamily="82" charset="0"/>
              </a:rPr>
              <a:t> !!!</a:t>
            </a:r>
            <a:endParaRPr lang="lt-LT" sz="8000" b="0" dirty="0">
              <a:solidFill>
                <a:schemeClr val="accent3">
                  <a:lumMod val="50000"/>
                </a:schemeClr>
              </a:solidFill>
              <a:effectLst>
                <a:outerShdw blurRad="38100" dist="38100" dir="2700000" algn="tl">
                  <a:srgbClr val="000000">
                    <a:alpha val="43137"/>
                  </a:srgbClr>
                </a:outerShdw>
              </a:effectLst>
              <a:latin typeface="Algerian" panose="04020705040A02060702" pitchFamily="82" charset="0"/>
            </a:endParaRPr>
          </a:p>
        </p:txBody>
      </p:sp>
      <p:sp>
        <p:nvSpPr>
          <p:cNvPr id="47106" name="Antrinis pavadinimas 2"/>
          <p:cNvSpPr>
            <a:spLocks noGrp="1"/>
          </p:cNvSpPr>
          <p:nvPr>
            <p:ph type="subTitle" idx="1"/>
          </p:nvPr>
        </p:nvSpPr>
        <p:spPr>
          <a:xfrm>
            <a:off x="2286000" y="5003800"/>
            <a:ext cx="6172200" cy="1371600"/>
          </a:xfrm>
        </p:spPr>
        <p:txBody>
          <a:bodyPr/>
          <a:lstStyle/>
          <a:p>
            <a:pPr eaLnBrk="1" hangingPunct="1"/>
            <a:endParaRPr lang="lt-LT" smtClean="0"/>
          </a:p>
        </p:txBody>
      </p:sp>
      <p:pic>
        <p:nvPicPr>
          <p:cNvPr id="47107" name="Paveikslėlis 3"/>
          <p:cNvPicPr>
            <a:picLocks noChangeAspect="1"/>
          </p:cNvPicPr>
          <p:nvPr/>
        </p:nvPicPr>
        <p:blipFill>
          <a:blip r:embed="rId2"/>
          <a:srcRect/>
          <a:stretch>
            <a:fillRect/>
          </a:stretch>
        </p:blipFill>
        <p:spPr bwMode="auto">
          <a:xfrm>
            <a:off x="2843213" y="17463"/>
            <a:ext cx="4381500" cy="397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7467600" cy="1209675"/>
          </a:xfrm>
        </p:spPr>
        <p:txBody>
          <a:bodyPr/>
          <a:lstStyle/>
          <a:p>
            <a:pPr eaLnBrk="1" fontAlgn="auto" hangingPunct="1">
              <a:spcAft>
                <a:spcPts val="0"/>
              </a:spcAft>
              <a:defRPr/>
            </a:pPr>
            <a:r>
              <a:rPr lang="lt-LT" dirty="0" smtClean="0"/>
              <a:t>    </a:t>
            </a:r>
            <a:r>
              <a:rPr lang="en-US" sz="4000" dirty="0" smtClean="0"/>
              <a:t>POPIERIN</a:t>
            </a:r>
            <a:r>
              <a:rPr lang="lt-LT" sz="4000" dirty="0" smtClean="0"/>
              <a:t>ĖS MANDALOS </a:t>
            </a:r>
            <a:endParaRPr lang="lt-LT" sz="4000" dirty="0"/>
          </a:p>
        </p:txBody>
      </p:sp>
      <p:pic>
        <p:nvPicPr>
          <p:cNvPr id="18434" name="Turinio vietos rezervavimo ženklas 5"/>
          <p:cNvPicPr>
            <a:picLocks noGrp="1" noChangeAspect="1"/>
          </p:cNvPicPr>
          <p:nvPr>
            <p:ph sz="quarter" idx="1"/>
          </p:nvPr>
        </p:nvPicPr>
        <p:blipFill>
          <a:blip r:embed="rId2"/>
          <a:srcRect/>
          <a:stretch>
            <a:fillRect/>
          </a:stretch>
        </p:blipFill>
        <p:spPr>
          <a:xfrm>
            <a:off x="1863725" y="1376363"/>
            <a:ext cx="5229225" cy="56070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eaLnBrk="1" fontAlgn="auto" hangingPunct="1">
              <a:spcAft>
                <a:spcPts val="0"/>
              </a:spcAft>
              <a:defRPr/>
            </a:pPr>
            <a:endParaRPr lang="lt-LT"/>
          </a:p>
        </p:txBody>
      </p:sp>
      <p:pic>
        <p:nvPicPr>
          <p:cNvPr id="19458" name="Turinio vietos rezervavimo ženklas 3"/>
          <p:cNvPicPr>
            <a:picLocks noGrp="1" noChangeAspect="1"/>
          </p:cNvPicPr>
          <p:nvPr>
            <p:ph sz="quarter" idx="1"/>
          </p:nvPr>
        </p:nvPicPr>
        <p:blipFill>
          <a:blip r:embed="rId2"/>
          <a:srcRect/>
          <a:stretch>
            <a:fillRect/>
          </a:stretch>
        </p:blipFill>
        <p:spPr>
          <a:xfrm>
            <a:off x="1116013" y="333375"/>
            <a:ext cx="6264275" cy="62642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eaLnBrk="1" fontAlgn="auto" hangingPunct="1">
              <a:spcAft>
                <a:spcPts val="0"/>
              </a:spcAft>
              <a:defRPr/>
            </a:pPr>
            <a:endParaRPr lang="lt-LT"/>
          </a:p>
        </p:txBody>
      </p:sp>
      <p:pic>
        <p:nvPicPr>
          <p:cNvPr id="20482" name="Turinio vietos rezervavimo ženklas 3"/>
          <p:cNvPicPr>
            <a:picLocks noGrp="1" noChangeAspect="1"/>
          </p:cNvPicPr>
          <p:nvPr>
            <p:ph sz="quarter" idx="1"/>
          </p:nvPr>
        </p:nvPicPr>
        <p:blipFill>
          <a:blip r:embed="rId2"/>
          <a:srcRect/>
          <a:stretch>
            <a:fillRect/>
          </a:stretch>
        </p:blipFill>
        <p:spPr>
          <a:xfrm>
            <a:off x="1258888" y="620713"/>
            <a:ext cx="6481762" cy="58324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eaLnBrk="1" fontAlgn="auto" hangingPunct="1">
              <a:spcAft>
                <a:spcPts val="0"/>
              </a:spcAft>
              <a:defRPr/>
            </a:pPr>
            <a:endParaRPr lang="lt-LT"/>
          </a:p>
        </p:txBody>
      </p:sp>
      <p:pic>
        <p:nvPicPr>
          <p:cNvPr id="21506" name="Turinio vietos rezervavimo ženklas 3"/>
          <p:cNvPicPr>
            <a:picLocks noGrp="1" noChangeAspect="1"/>
          </p:cNvPicPr>
          <p:nvPr>
            <p:ph sz="quarter" idx="1"/>
          </p:nvPr>
        </p:nvPicPr>
        <p:blipFill>
          <a:blip r:embed="rId2"/>
          <a:srcRect/>
          <a:stretch>
            <a:fillRect/>
          </a:stretch>
        </p:blipFill>
        <p:spPr>
          <a:xfrm>
            <a:off x="250825" y="1052513"/>
            <a:ext cx="8642350" cy="432117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7467600" cy="1125538"/>
          </a:xfrm>
        </p:spPr>
        <p:txBody>
          <a:bodyPr/>
          <a:lstStyle/>
          <a:p>
            <a:pPr eaLnBrk="1" fontAlgn="auto" hangingPunct="1">
              <a:spcAft>
                <a:spcPts val="0"/>
              </a:spcAft>
              <a:defRPr/>
            </a:pPr>
            <a:r>
              <a:rPr lang="lt-LT" dirty="0" smtClean="0"/>
              <a:t>                   </a:t>
            </a:r>
            <a:r>
              <a:rPr lang="lt-LT" sz="4000" dirty="0" smtClean="0"/>
              <a:t>SIŪLŲ MANDALOS </a:t>
            </a:r>
            <a:endParaRPr lang="lt-LT" sz="4000" dirty="0"/>
          </a:p>
        </p:txBody>
      </p:sp>
      <p:pic>
        <p:nvPicPr>
          <p:cNvPr id="22530" name="Turinio vietos rezervavimo ženklas 3"/>
          <p:cNvPicPr>
            <a:picLocks noGrp="1" noChangeAspect="1"/>
          </p:cNvPicPr>
          <p:nvPr>
            <p:ph sz="quarter" idx="1"/>
          </p:nvPr>
        </p:nvPicPr>
        <p:blipFill>
          <a:blip r:embed="rId2"/>
          <a:srcRect/>
          <a:stretch>
            <a:fillRect/>
          </a:stretch>
        </p:blipFill>
        <p:spPr>
          <a:xfrm>
            <a:off x="611188" y="1406525"/>
            <a:ext cx="7569200" cy="516731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aveikslėlis 1"/>
          <p:cNvPicPr>
            <a:picLocks noChangeAspect="1"/>
          </p:cNvPicPr>
          <p:nvPr/>
        </p:nvPicPr>
        <p:blipFill>
          <a:blip r:embed="rId2"/>
          <a:srcRect/>
          <a:stretch>
            <a:fillRect/>
          </a:stretch>
        </p:blipFill>
        <p:spPr bwMode="auto">
          <a:xfrm>
            <a:off x="395288" y="315913"/>
            <a:ext cx="8305800" cy="622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šdailintas">
  <a:themeElements>
    <a:clrScheme name="Išdailinta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Išdailintas">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šdailintas">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šdailinta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146</TotalTime>
  <Words>287</Words>
  <Application>Microsoft Office PowerPoint</Application>
  <PresentationFormat>On-screen Show (4:3)</PresentationFormat>
  <Paragraphs>14</Paragraphs>
  <Slides>32</Slides>
  <Notes>1</Notes>
  <HiddenSlides>0</HiddenSlides>
  <MMClips>0</MMClips>
  <ScaleCrop>false</ScaleCrop>
  <HeadingPairs>
    <vt:vector size="6" baseType="variant">
      <vt:variant>
        <vt:lpstr>Naudojami šriftai</vt:lpstr>
      </vt:variant>
      <vt:variant>
        <vt:i4>6</vt:i4>
      </vt:variant>
      <vt:variant>
        <vt:lpstr>Dizaino šablonas</vt:lpstr>
      </vt:variant>
      <vt:variant>
        <vt:i4>7</vt:i4>
      </vt:variant>
      <vt:variant>
        <vt:lpstr>Skaidrių pavadinimai</vt:lpstr>
      </vt:variant>
      <vt:variant>
        <vt:i4>32</vt:i4>
      </vt:variant>
    </vt:vector>
  </HeadingPairs>
  <TitlesOfParts>
    <vt:vector size="45" baseType="lpstr">
      <vt:lpstr>Arial</vt:lpstr>
      <vt:lpstr>Century Schoolbook</vt:lpstr>
      <vt:lpstr>Wingdings</vt:lpstr>
      <vt:lpstr>Wingdings 2</vt:lpstr>
      <vt:lpstr>Calibri</vt:lpstr>
      <vt:lpstr>Algerian</vt:lpstr>
      <vt:lpstr>Išdailintas</vt:lpstr>
      <vt:lpstr>Išdailintas</vt:lpstr>
      <vt:lpstr>Išdailintas</vt:lpstr>
      <vt:lpstr>Išdailintas</vt:lpstr>
      <vt:lpstr>Išdailintas</vt:lpstr>
      <vt:lpstr>Išdailintas</vt:lpstr>
      <vt:lpstr>Išdailintas</vt:lpstr>
      <vt:lpstr>Skaidrė 1</vt:lpstr>
      <vt:lpstr>Skaidrė 2</vt:lpstr>
      <vt:lpstr>Skaidrė 3</vt:lpstr>
      <vt:lpstr>    POPIERINĖS MANDALOS </vt:lpstr>
      <vt:lpstr>Skaidrė 5</vt:lpstr>
      <vt:lpstr>Skaidrė 6</vt:lpstr>
      <vt:lpstr>Skaidrė 7</vt:lpstr>
      <vt:lpstr>                   SIŪLŲ MANDALOS </vt:lpstr>
      <vt:lpstr>Skaidrė 9</vt:lpstr>
      <vt:lpstr>Skaidrė 10</vt:lpstr>
      <vt:lpstr>Skaidrė 11</vt:lpstr>
      <vt:lpstr>Skaidrė 12</vt:lpstr>
      <vt:lpstr>Skaidrė 13</vt:lpstr>
      <vt:lpstr>MANDALOS IŠ GAMTINĖS                 MEDŽIAGOS </vt:lpstr>
      <vt:lpstr>Skaidrė 15</vt:lpstr>
      <vt:lpstr>Skaidrė 16</vt:lpstr>
      <vt:lpstr>Skaidrė 17</vt:lpstr>
      <vt:lpstr>Skaidrė 18</vt:lpstr>
      <vt:lpstr>Skaidrė 19</vt:lpstr>
      <vt:lpstr>Skaidrė 20</vt:lpstr>
      <vt:lpstr>Skaidrė 21</vt:lpstr>
      <vt:lpstr>Skaidrė 22</vt:lpstr>
      <vt:lpstr>Skaidrė 23</vt:lpstr>
      <vt:lpstr>Skaidrė 24</vt:lpstr>
      <vt:lpstr>Skaidrė 25</vt:lpstr>
      <vt:lpstr>Skaidrė 26</vt:lpstr>
      <vt:lpstr>      MANDALOS IŠ PLASTILINO </vt:lpstr>
      <vt:lpstr>       MANDALOS IŠ AKMENŲ </vt:lpstr>
      <vt:lpstr>         MANDALOS IŠ SMĖLIO </vt:lpstr>
      <vt:lpstr>Skaidrė 30</vt:lpstr>
      <vt:lpstr>Skaidrė 31</vt:lpstr>
      <vt:lpstr>  GERO DARBO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Naujas</dc:creator>
  <cp:lastModifiedBy>.</cp:lastModifiedBy>
  <cp:revision>17</cp:revision>
  <dcterms:created xsi:type="dcterms:W3CDTF">2013-10-08T11:35:14Z</dcterms:created>
  <dcterms:modified xsi:type="dcterms:W3CDTF">2014-10-30T21:13:49Z</dcterms:modified>
</cp:coreProperties>
</file>