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90" r:id="rId2"/>
    <p:sldId id="257" r:id="rId3"/>
    <p:sldId id="291" r:id="rId4"/>
    <p:sldId id="292" r:id="rId5"/>
    <p:sldId id="293" r:id="rId6"/>
    <p:sldId id="299" r:id="rId7"/>
    <p:sldId id="302" r:id="rId8"/>
    <p:sldId id="303" r:id="rId9"/>
    <p:sldId id="301" r:id="rId10"/>
    <p:sldId id="300" r:id="rId11"/>
    <p:sldId id="298" r:id="rId12"/>
    <p:sldId id="297" r:id="rId13"/>
    <p:sldId id="296" r:id="rId14"/>
    <p:sldId id="304" r:id="rId15"/>
    <p:sldId id="295" r:id="rId16"/>
    <p:sldId id="294" r:id="rId17"/>
    <p:sldId id="309" r:id="rId18"/>
    <p:sldId id="308" r:id="rId19"/>
    <p:sldId id="307" r:id="rId20"/>
    <p:sldId id="306" r:id="rId21"/>
    <p:sldId id="305" r:id="rId22"/>
    <p:sldId id="310" r:id="rId23"/>
    <p:sldId id="311" r:id="rId24"/>
    <p:sldId id="312" r:id="rId25"/>
    <p:sldId id="328" r:id="rId26"/>
    <p:sldId id="327" r:id="rId27"/>
    <p:sldId id="326" r:id="rId28"/>
    <p:sldId id="325" r:id="rId29"/>
    <p:sldId id="324" r:id="rId30"/>
    <p:sldId id="323" r:id="rId31"/>
    <p:sldId id="322" r:id="rId32"/>
    <p:sldId id="321" r:id="rId33"/>
    <p:sldId id="320" r:id="rId34"/>
    <p:sldId id="319" r:id="rId35"/>
    <p:sldId id="318" r:id="rId36"/>
    <p:sldId id="317" r:id="rId37"/>
    <p:sldId id="316" r:id="rId38"/>
    <p:sldId id="315" r:id="rId39"/>
    <p:sldId id="314" r:id="rId40"/>
    <p:sldId id="330" r:id="rId41"/>
    <p:sldId id="288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00FFCC"/>
    <a:srgbClr val="CC0099"/>
    <a:srgbClr val="00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0981AEC-DACA-4F5E-BB28-430828E190F1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CB3EBB-EE42-4865-BB02-CBD233449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95AD18-B837-43B9-823F-83957D5A4EC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t-L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656C-A8D5-4073-B6A9-87C2A6C0693F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E1A8-2C1C-4666-BDDC-057650C9E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90507-C26F-4761-B122-90EF7CA54BDA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874C-88F4-4B7E-B2DD-FBE36D0D5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FF4-E762-4856-9651-98108A4AF85C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57DE-1D2E-4E24-8F61-F327BE4BF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ltGray">
          <a:xfrm>
            <a:off x="0" y="4953000"/>
            <a:ext cx="9144000" cy="1600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white">
          <a:xfrm>
            <a:off x="228600" y="5181600"/>
            <a:ext cx="8667750" cy="1203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21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C860-502A-4DDC-A461-F9CD940A3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053E-3C3C-4EE3-8120-75702299B167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CC855-0666-42AA-BA4D-454BC806F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0B980-5209-46E7-B909-965745118C73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53A1-0660-401F-ABFB-E2F9C8698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26978-AB8B-4108-959A-4A1D4E3A446C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86CA5-B43D-4171-88A4-2270D6FCF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D801-7F7E-49EB-8866-A0764B633B70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7DA29-9450-4BC0-A03E-4F406C87D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0F353-1FAA-4573-BFF5-829704B4CDD5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E7650-4013-4966-A4A0-57A551B5E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05247-2AAC-4630-83DE-8A4AFDC9E452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03E04-BDBF-466A-80B1-382571D08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E7BEB-E75B-444E-8A77-4B218AD948DA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D382C-BD3E-486B-B133-D25C6712D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9352-F7ED-4502-AAB1-44BAA93DC5BC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51C4-CCAB-4BC3-8D9D-456F26850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6632EF-C3AF-49A7-963C-80BCDE8F68E8}" type="datetimeFigureOut">
              <a:rPr lang="ru-RU"/>
              <a:pPr>
                <a:defRPr/>
              </a:pPr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8EE0E5-0D61-4D4E-926A-4DFE7D111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4000500"/>
            <a:ext cx="141446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4357688"/>
            <a:ext cx="1414463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далее 8">
            <a:hlinkClick r:id="rId4" action="ppaction://hlinksldjump" highlightClick="1"/>
          </p:cNvPr>
          <p:cNvSpPr/>
          <p:nvPr/>
        </p:nvSpPr>
        <p:spPr>
          <a:xfrm>
            <a:off x="7286625" y="6143625"/>
            <a:ext cx="100012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476375" y="1687513"/>
            <a:ext cx="7974013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lt-LT" sz="8800">
                <a:latin typeface="Arial Black" pitchFamily="34" charset="0"/>
              </a:rPr>
              <a:t>      </a:t>
            </a:r>
            <a:r>
              <a:rPr lang="lt-LT" sz="8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6</a:t>
            </a:r>
            <a:r>
              <a:rPr lang="lt-LT" sz="4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lt-LT" sz="4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lt-LT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istika" pitchFamily="18" charset="0"/>
              </a:rPr>
              <a:t>daugybos ir dalybos </a:t>
            </a:r>
          </a:p>
          <a:p>
            <a:r>
              <a:rPr lang="lt-LT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istika" pitchFamily="18" charset="0"/>
              </a:rPr>
              <a:t>             lentelė</a:t>
            </a:r>
            <a:r>
              <a:rPr lang="lt-LT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istika" pitchFamily="18" charset="0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643174" y="1928802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2</a:t>
            </a:r>
            <a:r>
              <a:rPr lang="en-US" sz="12600" dirty="0">
                <a:solidFill>
                  <a:srgbClr val="CC0099"/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CC00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643174" y="1785926"/>
            <a:ext cx="2595582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rgbClr val="00FFCC"/>
                </a:solidFill>
                <a:latin typeface="+mn-lt"/>
              </a:rPr>
              <a:t>· </a:t>
            </a:r>
            <a:r>
              <a:rPr lang="ru-RU" sz="12600" b="1" cap="all" dirty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4</a:t>
            </a:r>
            <a:endParaRPr lang="ru-RU" sz="12600" b="1" cap="all" dirty="0">
              <a:ln/>
              <a:solidFill>
                <a:srgbClr val="00FF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857488" y="2143116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FF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5</a:t>
            </a:r>
            <a:r>
              <a:rPr lang="en-US" sz="12600" dirty="0">
                <a:solidFill>
                  <a:srgbClr val="FF00FF"/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rgbClr val="FF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FF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643174" y="2143116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7</a:t>
            </a:r>
            <a:r>
              <a:rPr lang="en-US" sz="12600" dirty="0">
                <a:solidFill>
                  <a:srgbClr val="C00000"/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00298" y="2143116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600" dirty="0">
                <a:solidFill>
                  <a:srgbClr val="00B0F0"/>
                </a:solidFill>
                <a:latin typeface="+mn-lt"/>
              </a:rPr>
              <a:t>·</a:t>
            </a:r>
            <a:r>
              <a:rPr lang="en-US" sz="12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9</a:t>
            </a:r>
            <a:endParaRPr lang="ru-RU" sz="12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71736" y="2071678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</a:t>
            </a:r>
            <a:r>
              <a:rPr lang="en-US" sz="12600" dirty="0">
                <a:solidFill>
                  <a:srgbClr val="FFC000"/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357422" y="2071678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3</a:t>
            </a:r>
            <a:r>
              <a:rPr lang="en-US" sz="12600" dirty="0">
                <a:solidFill>
                  <a:srgbClr val="C00000"/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71736" y="1928802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8</a:t>
            </a:r>
            <a:r>
              <a:rPr lang="en-US" sz="12600" dirty="0">
                <a:solidFill>
                  <a:srgbClr val="7030A0"/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643174" y="2071678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5</a:t>
            </a:r>
            <a:endParaRPr lang="ru-RU" sz="126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643174" y="1928802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9</a:t>
            </a:r>
            <a:r>
              <a:rPr lang="en-US" sz="126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chemeClr val="accent6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туч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0"/>
            <a:ext cx="4522787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57313"/>
            <a:ext cx="7977188" cy="52260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101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ivaldi" pitchFamily="66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/>
        </p:nvSpPr>
        <p:spPr>
          <a:xfrm>
            <a:off x="-323850" y="835025"/>
            <a:ext cx="7991475" cy="51879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lt-LT" sz="91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Gaila , bet </a:t>
            </a:r>
            <a:endParaRPr lang="en-US" sz="91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lt-LT" sz="91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jūs </a:t>
            </a:r>
            <a:endParaRPr lang="en-US" sz="91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lt-LT" sz="91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suklydote </a:t>
            </a:r>
            <a:r>
              <a:rPr lang="en-US" sz="91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endParaRPr lang="ru-RU" sz="91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89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564691">
            <a:off x="250825" y="2781300"/>
            <a:ext cx="1754188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309797" y="1728777"/>
            <a:ext cx="3780202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10</a:t>
            </a:r>
            <a:r>
              <a:rPr lang="en-US" sz="12600" dirty="0">
                <a:solidFill>
                  <a:srgbClr val="FFFF00"/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71736" y="2071678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2</a:t>
            </a:r>
            <a:endParaRPr lang="ru-RU" sz="12600" b="1" cap="all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71736" y="2000240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26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:</a:t>
            </a:r>
            <a:r>
              <a:rPr lang="en-US" sz="126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chemeClr val="accent4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357422" y="1785926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60</a:t>
            </a:r>
            <a:r>
              <a:rPr lang="en-US" sz="12600" dirty="0">
                <a:solidFill>
                  <a:srgbClr val="92D050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92D050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92D050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92D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71736" y="2071678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7030A0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</a:t>
            </a:r>
            <a:endParaRPr lang="ru-RU" sz="12600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285984" y="1857364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54</a:t>
            </a:r>
            <a:r>
              <a:rPr lang="en-US" sz="12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9</a:t>
            </a:r>
            <a:endParaRPr lang="ru-RU" sz="126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428860" y="1785926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12</a:t>
            </a:r>
            <a:r>
              <a:rPr lang="en-US" sz="12600" dirty="0">
                <a:solidFill>
                  <a:srgbClr val="92D050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92D050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92D050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92D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428860" y="1714488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48</a:t>
            </a:r>
            <a:r>
              <a:rPr lang="en-US" sz="12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ru-RU" sz="12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:</a:t>
            </a:r>
            <a:r>
              <a:rPr lang="en-US" sz="12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8</a:t>
            </a:r>
            <a:endParaRPr lang="ru-RU" sz="12600" b="1" cap="all" dirty="0">
              <a:ln/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285984" y="2000240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18</a:t>
            </a:r>
            <a:r>
              <a:rPr lang="en-US" sz="12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00B0F0"/>
                </a:solidFill>
                <a:latin typeface="+mn-lt"/>
              </a:rPr>
              <a:t>:</a:t>
            </a:r>
            <a:r>
              <a:rPr lang="en-US" sz="12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71736" y="2000240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30</a:t>
            </a:r>
            <a:r>
              <a:rPr lang="en-US" sz="12600" dirty="0">
                <a:solidFill>
                  <a:srgbClr val="00FFCC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00FFCC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00FFCC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5</a:t>
            </a:r>
            <a:endParaRPr lang="ru-RU" sz="12600" b="1" cap="all" dirty="0">
              <a:ln/>
              <a:solidFill>
                <a:srgbClr val="00FF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000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3382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764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30146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528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910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5292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3674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2056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43863" y="60960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1857364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600" dirty="0">
                <a:solidFill>
                  <a:srgbClr val="00B0F0"/>
                </a:solidFill>
                <a:latin typeface="+mn-lt"/>
              </a:rPr>
              <a:t>·</a:t>
            </a:r>
            <a:r>
              <a:rPr lang="en-US" sz="12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357422" y="1928802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24</a:t>
            </a:r>
            <a:r>
              <a:rPr lang="en-US" sz="12600" dirty="0">
                <a:solidFill>
                  <a:srgbClr val="00CC00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00CC00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00CC00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00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428860" y="2071678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30</a:t>
            </a:r>
            <a:r>
              <a:rPr lang="en-US" sz="12600" dirty="0">
                <a:solidFill>
                  <a:srgbClr val="CC0099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CC0099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CC0099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CC00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357422" y="1928802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42</a:t>
            </a:r>
            <a:r>
              <a:rPr lang="en-US" sz="12600" dirty="0">
                <a:latin typeface="+mn-lt"/>
              </a:rPr>
              <a:t> </a:t>
            </a:r>
            <a:r>
              <a:rPr lang="ru-RU" sz="12600" dirty="0">
                <a:latin typeface="+mn-lt"/>
              </a:rPr>
              <a:t>:</a:t>
            </a:r>
            <a:r>
              <a:rPr lang="en-US" sz="12600" dirty="0">
                <a:latin typeface="+mn-lt"/>
              </a:rPr>
              <a:t> </a:t>
            </a:r>
            <a:r>
              <a:rPr lang="ru-RU" sz="126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7</a:t>
            </a:r>
            <a:endParaRPr lang="ru-RU" sz="126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285984" y="1857364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36</a:t>
            </a:r>
            <a:r>
              <a:rPr lang="en-US" sz="12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2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:</a:t>
            </a:r>
            <a:r>
              <a:rPr lang="en-US" sz="12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00298" y="1928802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FF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42</a:t>
            </a:r>
            <a:r>
              <a:rPr lang="en-US" sz="12600" dirty="0">
                <a:solidFill>
                  <a:srgbClr val="FF00FF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FF00FF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FF00FF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FF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FF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143108" y="2285992"/>
            <a:ext cx="4624984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60</a:t>
            </a:r>
            <a:r>
              <a:rPr lang="en-US" sz="12600" dirty="0">
                <a:solidFill>
                  <a:srgbClr val="00FFCC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00FFCC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00FFCC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10</a:t>
            </a:r>
            <a:endParaRPr lang="ru-RU" sz="12600" b="1" cap="all" dirty="0">
              <a:ln/>
              <a:solidFill>
                <a:srgbClr val="00FF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357422" y="2143116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24</a:t>
            </a:r>
            <a:r>
              <a:rPr lang="en-US" sz="12600" dirty="0">
                <a:solidFill>
                  <a:srgbClr val="00CC00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00CC00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00CC00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4</a:t>
            </a:r>
            <a:endParaRPr lang="ru-RU" sz="12600" b="1" cap="all" dirty="0">
              <a:ln/>
              <a:solidFill>
                <a:srgbClr val="00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357422" y="1928802"/>
            <a:ext cx="3440365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FF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48</a:t>
            </a:r>
            <a:r>
              <a:rPr lang="ru-RU" sz="12600" dirty="0">
                <a:solidFill>
                  <a:srgbClr val="FF3300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FF3300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FF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FF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143108" y="2143116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18</a:t>
            </a:r>
            <a:r>
              <a:rPr lang="en-US" sz="12600" dirty="0">
                <a:solidFill>
                  <a:srgbClr val="CC0099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CC0099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CC0099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3</a:t>
            </a:r>
            <a:endParaRPr lang="ru-RU" sz="12600" b="1" cap="all" dirty="0">
              <a:ln/>
              <a:solidFill>
                <a:srgbClr val="CC00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357422" y="2143116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54</a:t>
            </a:r>
            <a:r>
              <a:rPr lang="en-US" sz="12600" dirty="0">
                <a:solidFill>
                  <a:srgbClr val="00CC00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00CC00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00CC00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rgbClr val="00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7143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071802" y="2714620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3</a:t>
            </a:r>
            <a:endParaRPr lang="ru-RU" sz="12600" b="1" cap="all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000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3382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21764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30146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528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910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5292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3674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205663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8043863" y="60960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428860" y="2214554"/>
            <a:ext cx="3805850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12</a:t>
            </a:r>
            <a:r>
              <a:rPr lang="en-US" sz="12600" dirty="0">
                <a:solidFill>
                  <a:srgbClr val="00FFCC"/>
                </a:solidFill>
                <a:latin typeface="+mn-lt"/>
              </a:rPr>
              <a:t> </a:t>
            </a:r>
            <a:r>
              <a:rPr lang="ru-RU" sz="12600" dirty="0">
                <a:solidFill>
                  <a:srgbClr val="00FFCC"/>
                </a:solidFill>
                <a:latin typeface="+mn-lt"/>
              </a:rPr>
              <a:t>:</a:t>
            </a:r>
            <a:r>
              <a:rPr lang="en-US" sz="12600" dirty="0">
                <a:solidFill>
                  <a:srgbClr val="00FFCC"/>
                </a:solidFill>
                <a:latin typeface="+mn-lt"/>
              </a:rPr>
              <a:t> </a:t>
            </a:r>
            <a:r>
              <a:rPr lang="ru-RU" sz="12600" b="1" cap="all" dirty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2</a:t>
            </a:r>
            <a:endParaRPr lang="ru-RU" sz="12600" b="1" cap="all" dirty="0">
              <a:ln/>
              <a:solidFill>
                <a:srgbClr val="00FF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Картинка 21 из 7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-249238"/>
            <a:ext cx="3500437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57348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14313" y="0"/>
            <a:ext cx="2466976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476375" y="1628775"/>
            <a:ext cx="555148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 sz="800">
              <a:solidFill>
                <a:srgbClr val="FF3300"/>
              </a:solidFill>
              <a:latin typeface="Wide Latin" pitchFamily="18" charset="0"/>
            </a:endParaRPr>
          </a:p>
          <a:p>
            <a:r>
              <a:rPr lang="lt-LT" sz="4800">
                <a:solidFill>
                  <a:srgbClr val="FF3300"/>
                </a:solidFill>
                <a:latin typeface="Wide Latin" pitchFamily="18" charset="0"/>
              </a:rPr>
              <a:t>    </a:t>
            </a:r>
            <a:r>
              <a:rPr lang="en-US" sz="4800">
                <a:solidFill>
                  <a:srgbClr val="FF3300"/>
                </a:solidFill>
                <a:latin typeface="Wide Latin" pitchFamily="18" charset="0"/>
              </a:rPr>
              <a:t>Puiku !</a:t>
            </a:r>
          </a:p>
          <a:p>
            <a:endParaRPr lang="en-US" sz="2000">
              <a:solidFill>
                <a:srgbClr val="FF3300"/>
              </a:solidFill>
              <a:latin typeface="Wide Latin" pitchFamily="18" charset="0"/>
            </a:endParaRPr>
          </a:p>
          <a:p>
            <a:r>
              <a:rPr lang="lt-LT" sz="4000">
                <a:solidFill>
                  <a:srgbClr val="00CC00"/>
                </a:solidFill>
              </a:rPr>
              <a:t>       </a:t>
            </a:r>
            <a:r>
              <a:rPr lang="en-US" sz="40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r>
              <a:rPr lang="lt-LT" sz="40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ūs mokate </a:t>
            </a:r>
          </a:p>
          <a:p>
            <a:endParaRPr lang="lt-LT" sz="100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lt-LT" sz="40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6 daugybos ir dalybos </a:t>
            </a:r>
          </a:p>
          <a:p>
            <a:endParaRPr lang="lt-LT" sz="100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lt-LT" sz="40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lentelę .</a:t>
            </a:r>
          </a:p>
        </p:txBody>
      </p:sp>
    </p:spTree>
  </p:cSld>
  <p:clrMapOvr>
    <a:masterClrMapping/>
  </p:clrMapOvr>
  <p:transition>
    <p:zoom dir="in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00298" y="2071678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5</a:t>
            </a:r>
            <a:r>
              <a:rPr lang="en-US" sz="12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643174" y="2143116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8</a:t>
            </a:r>
            <a:endParaRPr lang="ru-RU" sz="12600" b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00298" y="2214554"/>
            <a:ext cx="3780202" cy="20313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rgbClr val="FFC000"/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10</a:t>
            </a:r>
            <a:endParaRPr lang="ru-RU" sz="12600" b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" action="ppaction://hlinkshowjump?jump=nextslide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643174" y="2071678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4</a:t>
            </a:r>
            <a:r>
              <a:rPr lang="en-US" sz="12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endParaRPr lang="ru-RU" sz="12600" b="1" cap="all" dirty="0">
              <a:ln/>
              <a:solidFill>
                <a:schemeClr val="tx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714612" y="2143116"/>
            <a:ext cx="2988319" cy="20774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600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6</a:t>
            </a:r>
            <a:r>
              <a:rPr lang="en-US" sz="12600" dirty="0">
                <a:solidFill>
                  <a:srgbClr val="00B050"/>
                </a:solidFill>
                <a:latin typeface="+mn-lt"/>
              </a:rPr>
              <a:t> · </a:t>
            </a:r>
            <a:r>
              <a:rPr lang="ru-RU" sz="12600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</a:t>
            </a:r>
            <a:endParaRPr lang="ru-RU" sz="12600" b="1" cap="all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AutoShape 4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1266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AutoShape 5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2105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AutoShape 6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2943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AutoShape 7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814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AutoShape 8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46196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36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AutoShape 9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54578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42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AutoShape 10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62960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48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AutoShape 11">
            <a:hlinkClick r:id="rId4" action="ppaction://hlinksldjump" highlightClick="1">
              <a:snd r:embed="rId5" name="bomb.wav"/>
            </a:hlinkClick>
          </p:cNvPr>
          <p:cNvSpPr>
            <a:spLocks noChangeArrowheads="1"/>
          </p:cNvSpPr>
          <p:nvPr/>
        </p:nvSpPr>
        <p:spPr bwMode="auto">
          <a:xfrm>
            <a:off x="7134225" y="5857875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54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AutoShape 12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72425" y="5857875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60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399</Words>
  <Application>Microsoft Office PowerPoint</Application>
  <PresentationFormat>On-screen Show (4:3)</PresentationFormat>
  <Paragraphs>395</Paragraphs>
  <Slides>41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Dizaino šablonas</vt:lpstr>
      </vt:variant>
      <vt:variant>
        <vt:i4>2</vt:i4>
      </vt:variant>
      <vt:variant>
        <vt:lpstr>Skaidrių pavadinimai</vt:lpstr>
      </vt:variant>
      <vt:variant>
        <vt:i4>41</vt:i4>
      </vt:variant>
    </vt:vector>
  </HeadingPairs>
  <TitlesOfParts>
    <vt:vector size="50" baseType="lpstr">
      <vt:lpstr>Calibri</vt:lpstr>
      <vt:lpstr>Arial</vt:lpstr>
      <vt:lpstr>Times New Roman</vt:lpstr>
      <vt:lpstr>Arial Black</vt:lpstr>
      <vt:lpstr>Aistika</vt:lpstr>
      <vt:lpstr>Vivaldi</vt:lpstr>
      <vt:lpstr>Wide Latin</vt:lpstr>
      <vt:lpstr>Тема Office</vt:lpstr>
      <vt:lpstr>Тема Office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  <vt:lpstr>Skaidrė 14</vt:lpstr>
      <vt:lpstr>Skaidrė 15</vt:lpstr>
      <vt:lpstr>Skaidrė 16</vt:lpstr>
      <vt:lpstr>Skaidrė 17</vt:lpstr>
      <vt:lpstr>Skaidrė 18</vt:lpstr>
      <vt:lpstr>Skaidrė 19</vt:lpstr>
      <vt:lpstr>Skaidrė 20</vt:lpstr>
      <vt:lpstr>Skaidrė 21</vt:lpstr>
      <vt:lpstr>Skaidrė 22</vt:lpstr>
      <vt:lpstr>Skaidrė 23</vt:lpstr>
      <vt:lpstr>Skaidrė 24</vt:lpstr>
      <vt:lpstr>Skaidrė 25</vt:lpstr>
      <vt:lpstr>Skaidrė 26</vt:lpstr>
      <vt:lpstr>Skaidrė 27</vt:lpstr>
      <vt:lpstr>Skaidrė 28</vt:lpstr>
      <vt:lpstr>Skaidrė 29</vt:lpstr>
      <vt:lpstr>Skaidrė 30</vt:lpstr>
      <vt:lpstr>Skaidrė 31</vt:lpstr>
      <vt:lpstr>Skaidrė 32</vt:lpstr>
      <vt:lpstr>Skaidrė 33</vt:lpstr>
      <vt:lpstr>Skaidrė 34</vt:lpstr>
      <vt:lpstr>Skaidrė 35</vt:lpstr>
      <vt:lpstr>Skaidrė 36</vt:lpstr>
      <vt:lpstr>Skaidrė 37</vt:lpstr>
      <vt:lpstr>Skaidrė 38</vt:lpstr>
      <vt:lpstr>Skaidrė 39</vt:lpstr>
      <vt:lpstr>Skaidrė 40</vt:lpstr>
      <vt:lpstr>Skaidrė 41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Васильевна</dc:creator>
  <cp:lastModifiedBy>.</cp:lastModifiedBy>
  <cp:revision>43</cp:revision>
  <dcterms:created xsi:type="dcterms:W3CDTF">2012-02-03T16:22:45Z</dcterms:created>
  <dcterms:modified xsi:type="dcterms:W3CDTF">2012-04-25T18:26:06Z</dcterms:modified>
</cp:coreProperties>
</file>