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72" r:id="rId3"/>
    <p:sldId id="273" r:id="rId4"/>
    <p:sldId id="274" r:id="rId5"/>
    <p:sldId id="257" r:id="rId6"/>
    <p:sldId id="271" r:id="rId7"/>
    <p:sldId id="258" r:id="rId8"/>
    <p:sldId id="259" r:id="rId9"/>
    <p:sldId id="267" r:id="rId10"/>
    <p:sldId id="260" r:id="rId11"/>
    <p:sldId id="261" r:id="rId12"/>
    <p:sldId id="262" r:id="rId13"/>
    <p:sldId id="263" r:id="rId14"/>
    <p:sldId id="264" r:id="rId15"/>
    <p:sldId id="265" r:id="rId16"/>
    <p:sldId id="270" r:id="rId17"/>
    <p:sldId id="268" r:id="rId18"/>
    <p:sldId id="269" r:id="rId19"/>
    <p:sldId id="266" r:id="rId20"/>
    <p:sldId id="275" r:id="rId21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51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Jei norite redaguoti pagrindinio teksto pavadinimo stilių, spragtelėkite čia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lt-LT"/>
              <a:t>Jei norite redaguoti pagrindinio teksto antrinio pavadinimo stilių, spragtelėkite čia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fld id="{4665E05D-3C77-4ED8-8813-0C4E220DA5A4}" type="datetimeFigureOut">
              <a:rPr lang="lt-LT"/>
              <a:pPr/>
              <a:t>2015.02.11</a:t>
            </a:fld>
            <a:endParaRPr lang="lt-LT"/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pPr eaLnBrk="0" hangingPunct="0">
                <a:spcBef>
                  <a:spcPct val="50000"/>
                </a:spcBef>
              </a:pPr>
              <a:endParaRPr lang="lt-LT" sz="2400"/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pPr eaLnBrk="0" hangingPunct="0">
                <a:spcBef>
                  <a:spcPct val="50000"/>
                </a:spcBef>
              </a:pPr>
              <a:endParaRPr lang="lt-LT" sz="2400"/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71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72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73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74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75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76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77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79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pPr eaLnBrk="0" hangingPunct="0">
                <a:spcBef>
                  <a:spcPct val="50000"/>
                </a:spcBef>
              </a:pPr>
              <a:endParaRPr lang="lt-LT" sz="2400"/>
            </a:p>
          </p:txBody>
        </p:sp>
        <p:sp>
          <p:nvSpPr>
            <p:cNvPr id="40980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81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pPr eaLnBrk="0" hangingPunct="0">
                <a:spcBef>
                  <a:spcPct val="50000"/>
                </a:spcBef>
              </a:pPr>
              <a:endParaRPr lang="lt-LT" sz="2400"/>
            </a:p>
          </p:txBody>
        </p:sp>
        <p:sp>
          <p:nvSpPr>
            <p:cNvPr id="40982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83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84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85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86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87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88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89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90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91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92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40994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</p:grpSp>
      <p:grpSp>
        <p:nvGrpSpPr>
          <p:cNvPr id="40995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40996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grpSp>
          <p:nvGrpSpPr>
            <p:cNvPr id="40997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40998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0999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4100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lt-LT"/>
                  </a:p>
                </p:txBody>
              </p:sp>
              <p:sp>
                <p:nvSpPr>
                  <p:cNvPr id="4100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lt-LT"/>
                  </a:p>
                </p:txBody>
              </p:sp>
              <p:sp>
                <p:nvSpPr>
                  <p:cNvPr id="4100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lt-LT"/>
                  </a:p>
                </p:txBody>
              </p:sp>
              <p:sp>
                <p:nvSpPr>
                  <p:cNvPr id="4100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lt-LT"/>
                  </a:p>
                </p:txBody>
              </p:sp>
            </p:grpSp>
            <p:sp>
              <p:nvSpPr>
                <p:cNvPr id="41004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lt-LT"/>
                </a:p>
              </p:txBody>
            </p:sp>
            <p:sp>
              <p:nvSpPr>
                <p:cNvPr id="41005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92075" tIns="46037" rIns="92075" bIns="46037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lt-LT" sz="2400"/>
                </a:p>
              </p:txBody>
            </p:sp>
            <p:sp>
              <p:nvSpPr>
                <p:cNvPr id="41006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92075" tIns="46037" rIns="92075" bIns="46037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lt-LT" sz="2400"/>
                </a:p>
              </p:txBody>
            </p:sp>
            <p:sp>
              <p:nvSpPr>
                <p:cNvPr id="41007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92075" tIns="46037" rIns="92075" bIns="46037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lt-LT" sz="2400"/>
                </a:p>
              </p:txBody>
            </p:sp>
          </p:grpSp>
          <p:grpSp>
            <p:nvGrpSpPr>
              <p:cNvPr id="4100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4100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lt-LT"/>
                </a:p>
              </p:txBody>
            </p:sp>
            <p:sp>
              <p:nvSpPr>
                <p:cNvPr id="4101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lt-LT"/>
                </a:p>
              </p:txBody>
            </p:sp>
            <p:sp>
              <p:nvSpPr>
                <p:cNvPr id="4101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lt-LT"/>
                </a:p>
              </p:txBody>
            </p:sp>
            <p:sp>
              <p:nvSpPr>
                <p:cNvPr id="4101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lt-LT"/>
                </a:p>
              </p:txBody>
            </p:sp>
            <p:sp>
              <p:nvSpPr>
                <p:cNvPr id="4101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lt-LT"/>
                </a:p>
              </p:txBody>
            </p:sp>
            <p:sp>
              <p:nvSpPr>
                <p:cNvPr id="4101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92075" tIns="46037" rIns="92075" bIns="46037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lang="lt-LT" sz="2400"/>
                </a:p>
              </p:txBody>
            </p:sp>
          </p:grpSp>
        </p:grpSp>
      </p:grpSp>
      <p:sp>
        <p:nvSpPr>
          <p:cNvPr id="41015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1016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AD4609-6A84-493C-82ED-34A640AB1B96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4760A-A04D-4F10-904D-7C86D2673CC1}" type="datetimeFigureOut">
              <a:rPr lang="lt-LT"/>
              <a:pPr/>
              <a:t>2015.02.11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F9F73-AC2A-4C67-B383-2F82BD13819A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4B17F6-BD46-4CA7-A6C1-5A9E88DB4219}" type="datetimeFigureOut">
              <a:rPr lang="lt-LT"/>
              <a:pPr/>
              <a:t>2015.02.11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1C049-CE1E-4EAF-9E0F-469A9E34AFBE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91422-71E8-40AE-AB5B-F2623B916B0C}" type="datetimeFigureOut">
              <a:rPr lang="lt-LT"/>
              <a:pPr/>
              <a:t>2015.02.11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F0108-B2C4-46FD-B512-BAE96D7AB355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A77CB-D8DF-47EB-A383-A4EEA0FCE6B4}" type="datetimeFigureOut">
              <a:rPr lang="lt-LT"/>
              <a:pPr/>
              <a:t>2015.02.11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94FBF-57F9-4F82-BE05-346F155D30DA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2B2CC-2BF2-4E47-8817-E42659F4A521}" type="datetimeFigureOut">
              <a:rPr lang="lt-LT"/>
              <a:pPr/>
              <a:t>2015.02.11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E0C63-4476-4897-BFB2-4CB3E91E5BD5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ADDDA2-F9CB-4269-8C67-9DD186A4EB51}" type="datetimeFigureOut">
              <a:rPr lang="lt-LT"/>
              <a:pPr/>
              <a:t>2015.02.11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F8A1D-9B25-4AF8-8E9F-A1786AA2037C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1F5DE4-7FC3-4FC2-B87C-4728EBB3628A}" type="datetimeFigureOut">
              <a:rPr lang="lt-LT"/>
              <a:pPr/>
              <a:t>2015.02.11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BABF5-86CC-4D14-B232-958C4D5FB665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E4B5E6-EA66-4BC3-949D-39BDC4161292}" type="datetimeFigureOut">
              <a:rPr lang="lt-LT"/>
              <a:pPr/>
              <a:t>2015.02.11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62888-E11A-4EE6-9326-31FC7897B6C3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20BCC-093B-4C27-9CE1-11971FC72DE9}" type="datetimeFigureOut">
              <a:rPr lang="lt-LT"/>
              <a:pPr/>
              <a:t>2015.02.11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275B0-27D5-4E0A-80C3-6DA9F05B85DB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DC3709-F9F8-4B55-8C83-1488C28CF3EF}" type="datetimeFigureOut">
              <a:rPr lang="lt-LT"/>
              <a:pPr/>
              <a:t>2015.02.11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A2143-3B81-4380-9C85-0645F9CEC745}" type="slidenum">
              <a:rPr lang="lt-LT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pPr eaLnBrk="0" hangingPunct="0">
                <a:spcBef>
                  <a:spcPct val="50000"/>
                </a:spcBef>
              </a:pPr>
              <a:endParaRPr lang="lt-LT" sz="2400"/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pPr eaLnBrk="0" hangingPunct="0">
                <a:spcBef>
                  <a:spcPct val="50000"/>
                </a:spcBef>
              </a:pPr>
              <a:endParaRPr lang="lt-LT" sz="2400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49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52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pPr eaLnBrk="0" hangingPunct="0">
                <a:spcBef>
                  <a:spcPct val="50000"/>
                </a:spcBef>
              </a:pPr>
              <a:endParaRPr lang="lt-LT" sz="2400"/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pPr eaLnBrk="0" hangingPunct="0">
                <a:spcBef>
                  <a:spcPct val="50000"/>
                </a:spcBef>
              </a:pPr>
              <a:endParaRPr lang="lt-LT" sz="2400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59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60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62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64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65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66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  <p:sp>
          <p:nvSpPr>
            <p:cNvPr id="39967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lt-LT"/>
            </a:p>
          </p:txBody>
        </p:sp>
      </p:grpSp>
      <p:sp>
        <p:nvSpPr>
          <p:cNvPr id="39968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Jei norite redaguoti pagrindinio teksto pavadinimo stilių, spragtelėkite čia</a:t>
            </a:r>
          </a:p>
        </p:txBody>
      </p:sp>
      <p:sp>
        <p:nvSpPr>
          <p:cNvPr id="39969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Jei norite redaguoti pagrindinio teksto stilius, spragtelėkite čia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</a:p>
        </p:txBody>
      </p:sp>
      <p:sp>
        <p:nvSpPr>
          <p:cNvPr id="39970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fld id="{CEE28A79-27AA-45FD-BD12-84BC560DDE28}" type="datetimeFigureOut">
              <a:rPr lang="lt-LT"/>
              <a:pPr/>
              <a:t>2015.02.11</a:t>
            </a:fld>
            <a:endParaRPr lang="lt-LT"/>
          </a:p>
        </p:txBody>
      </p:sp>
      <p:sp>
        <p:nvSpPr>
          <p:cNvPr id="39971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lt-LT"/>
          </a:p>
        </p:txBody>
      </p:sp>
      <p:sp>
        <p:nvSpPr>
          <p:cNvPr id="39972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2CE8F36B-69DF-4DDA-BD50-6490834C3124}" type="slidenum">
              <a:rPr lang="lt-LT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eeiRJ_n37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ntraštė 1"/>
          <p:cNvSpPr>
            <a:spLocks noGrp="1"/>
          </p:cNvSpPr>
          <p:nvPr>
            <p:ph type="ctrTitle" idx="4294967295"/>
          </p:nvPr>
        </p:nvSpPr>
        <p:spPr>
          <a:xfrm>
            <a:off x="2124075" y="333375"/>
            <a:ext cx="6332538" cy="1470025"/>
          </a:xfrm>
        </p:spPr>
        <p:txBody>
          <a:bodyPr lIns="91440" tIns="45720" rIns="91440" bIns="45720"/>
          <a:lstStyle/>
          <a:p>
            <a:r>
              <a:rPr lang="lt-LT"/>
              <a:t>Ką reiškia žodis LIETUVA ?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4294967295"/>
          </p:nvPr>
        </p:nvSpPr>
        <p:spPr>
          <a:xfrm>
            <a:off x="2332038" y="3905250"/>
            <a:ext cx="5827712" cy="1824038"/>
          </a:xfrm>
        </p:spPr>
        <p:txBody>
          <a:bodyPr lIns="91440" tIns="45720" rIns="91440" bIns="45720"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lt-LT" sz="2400">
              <a:solidFill>
                <a:srgbClr val="898989"/>
              </a:solidFill>
            </a:endParaRPr>
          </a:p>
        </p:txBody>
      </p:sp>
      <p:pic>
        <p:nvPicPr>
          <p:cNvPr id="13315" name="Paveikslėlis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060575"/>
            <a:ext cx="54721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ntraštė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lt-LT"/>
              <a:t>Kaunas</a:t>
            </a:r>
          </a:p>
        </p:txBody>
      </p:sp>
      <p:pic>
        <p:nvPicPr>
          <p:cNvPr id="22530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557338"/>
            <a:ext cx="4537075" cy="3024187"/>
          </a:xfrm>
        </p:spPr>
      </p:pic>
      <p:pic>
        <p:nvPicPr>
          <p:cNvPr id="22531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500438"/>
            <a:ext cx="4386263" cy="2932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ntraštė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lt-LT"/>
              <a:t>Kauno Rotušės aikštė, Kauno pilis</a:t>
            </a:r>
          </a:p>
        </p:txBody>
      </p:sp>
      <p:pic>
        <p:nvPicPr>
          <p:cNvPr id="23554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341438"/>
            <a:ext cx="4108450" cy="3167062"/>
          </a:xfrm>
        </p:spPr>
      </p:pic>
      <p:pic>
        <p:nvPicPr>
          <p:cNvPr id="23555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3068638"/>
            <a:ext cx="4511675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ntraštė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lt-LT"/>
              <a:t>Klaipėda- uostas</a:t>
            </a:r>
          </a:p>
        </p:txBody>
      </p:sp>
      <p:pic>
        <p:nvPicPr>
          <p:cNvPr id="24578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84313"/>
            <a:ext cx="4430712" cy="2952750"/>
          </a:xfrm>
        </p:spPr>
      </p:pic>
      <p:pic>
        <p:nvPicPr>
          <p:cNvPr id="24579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213100"/>
            <a:ext cx="4391025" cy="2928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ntraštė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lt-LT"/>
              <a:t>Klaipėda- Danės upė, Baltijos jūra</a:t>
            </a:r>
          </a:p>
        </p:txBody>
      </p:sp>
      <p:pic>
        <p:nvPicPr>
          <p:cNvPr id="25602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4294188" cy="2859088"/>
          </a:xfrm>
        </p:spPr>
      </p:pic>
      <p:pic>
        <p:nvPicPr>
          <p:cNvPr id="25603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3860800"/>
            <a:ext cx="5435600" cy="286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ntraštė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lt-LT"/>
              <a:t>Palangos tiltas, Gintaro muziejus</a:t>
            </a:r>
          </a:p>
        </p:txBody>
      </p:sp>
      <p:pic>
        <p:nvPicPr>
          <p:cNvPr id="26626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14175"/>
          <a:stretch>
            <a:fillRect/>
          </a:stretch>
        </p:blipFill>
        <p:spPr>
          <a:xfrm>
            <a:off x="179388" y="1700213"/>
            <a:ext cx="4591050" cy="2955925"/>
          </a:xfrm>
        </p:spPr>
      </p:pic>
      <p:pic>
        <p:nvPicPr>
          <p:cNvPr id="26627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3375025"/>
            <a:ext cx="4584700" cy="343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ntraštė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lt-LT"/>
              <a:t>Šiaulių bažnyčia, Auksinis berniukas</a:t>
            </a:r>
          </a:p>
        </p:txBody>
      </p:sp>
      <p:pic>
        <p:nvPicPr>
          <p:cNvPr id="27650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557338"/>
            <a:ext cx="4135438" cy="2776537"/>
          </a:xfrm>
        </p:spPr>
      </p:pic>
      <p:pic>
        <p:nvPicPr>
          <p:cNvPr id="27651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3284538"/>
            <a:ext cx="4608512" cy="345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ntraštė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lt-LT"/>
              <a:t>Kryžių kalnas</a:t>
            </a:r>
          </a:p>
        </p:txBody>
      </p:sp>
      <p:pic>
        <p:nvPicPr>
          <p:cNvPr id="28674" name="Turinio vietos rezervavimo ženklas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81150" y="1524000"/>
            <a:ext cx="7329488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ntraštė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lt-LT"/>
              <a:t>Trakų pilis</a:t>
            </a:r>
          </a:p>
        </p:txBody>
      </p:sp>
      <p:pic>
        <p:nvPicPr>
          <p:cNvPr id="29698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51275" y="3357563"/>
            <a:ext cx="5197475" cy="3455987"/>
          </a:xfrm>
        </p:spPr>
      </p:pic>
      <p:pic>
        <p:nvPicPr>
          <p:cNvPr id="29699" name="Turinio vietos rezervavimo ženklas 7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1268413"/>
            <a:ext cx="4667250" cy="3106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ntraštė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lt-LT"/>
              <a:t>Anykščių šilelis- Puntukas</a:t>
            </a:r>
          </a:p>
        </p:txBody>
      </p:sp>
      <p:pic>
        <p:nvPicPr>
          <p:cNvPr id="30722" name="Turinio vietos rezervavimo ženklas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98725" y="1524000"/>
            <a:ext cx="5494338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ntraštė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lt-LT"/>
              <a:t>Naujoji Akmenė</a:t>
            </a:r>
          </a:p>
        </p:txBody>
      </p:sp>
      <p:pic>
        <p:nvPicPr>
          <p:cNvPr id="31746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4511675" cy="3008312"/>
          </a:xfrm>
        </p:spPr>
      </p:pic>
      <p:pic>
        <p:nvPicPr>
          <p:cNvPr id="31747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3573463"/>
            <a:ext cx="4557712" cy="3197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ntraštė 8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lt-LT"/>
              <a:t>Kuris miestas yra Lietuvos sostinė?</a:t>
            </a:r>
          </a:p>
        </p:txBody>
      </p:sp>
      <p:pic>
        <p:nvPicPr>
          <p:cNvPr id="14338" name="Turinio vietos rezervavimo ženklas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773238"/>
            <a:ext cx="6192838" cy="4479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/>
              <a:t>           A</a:t>
            </a:r>
            <a:r>
              <a:rPr lang="lt-LT" sz="4400"/>
              <a:t>čiū už dėmesį </a:t>
            </a:r>
            <a:r>
              <a:rPr lang="en-US" sz="4400"/>
              <a:t>!</a:t>
            </a:r>
            <a:endParaRPr lang="lt-LT" sz="4400"/>
          </a:p>
        </p:txBody>
      </p:sp>
      <p:pic>
        <p:nvPicPr>
          <p:cNvPr id="41989" name="Picture 5" descr="lithuania-flag-waving-emoticon-animate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349500"/>
            <a:ext cx="5467350" cy="334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ntraštė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lt-LT"/>
              <a:t>Lietuvos vėliava, herbas(Vytis)</a:t>
            </a:r>
          </a:p>
        </p:txBody>
      </p:sp>
      <p:pic>
        <p:nvPicPr>
          <p:cNvPr id="15362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484438"/>
            <a:ext cx="4573587" cy="2744787"/>
          </a:xfrm>
        </p:spPr>
      </p:pic>
      <p:pic>
        <p:nvPicPr>
          <p:cNvPr id="15363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662613" y="1895475"/>
            <a:ext cx="2982912" cy="3970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ntraštė 1"/>
          <p:cNvSpPr>
            <a:spLocks noGrp="1"/>
          </p:cNvSpPr>
          <p:nvPr>
            <p:ph type="title" idx="4294967295"/>
          </p:nvPr>
        </p:nvSpPr>
        <p:spPr>
          <a:xfrm>
            <a:off x="1500188" y="228600"/>
            <a:ext cx="7491412" cy="680120"/>
          </a:xfrm>
        </p:spPr>
        <p:txBody>
          <a:bodyPr lIns="91440" tIns="45720" rIns="91440" bIns="45720"/>
          <a:lstStyle/>
          <a:p>
            <a:r>
              <a:rPr lang="lt-LT" dirty="0"/>
              <a:t>Lietuvos h</a:t>
            </a:r>
            <a:r>
              <a:rPr lang="en-US" dirty="0" err="1"/>
              <a:t>imnas</a:t>
            </a:r>
            <a:endParaRPr lang="lt-LT" dirty="0"/>
          </a:p>
        </p:txBody>
      </p:sp>
      <p:pic>
        <p:nvPicPr>
          <p:cNvPr id="16386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640" y="912663"/>
            <a:ext cx="3887788" cy="5508625"/>
          </a:xfrm>
        </p:spPr>
      </p:pic>
      <p:pic>
        <p:nvPicPr>
          <p:cNvPr id="16387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7674" t="11679" r="5228"/>
          <a:stretch>
            <a:fillRect/>
          </a:stretch>
        </p:blipFill>
        <p:spPr>
          <a:xfrm>
            <a:off x="5443538" y="980728"/>
            <a:ext cx="3700462" cy="4772025"/>
          </a:xfrm>
        </p:spPr>
      </p:pic>
      <p:sp>
        <p:nvSpPr>
          <p:cNvPr id="2" name="TextBox 1"/>
          <p:cNvSpPr txBox="1"/>
          <p:nvPr/>
        </p:nvSpPr>
        <p:spPr>
          <a:xfrm>
            <a:off x="1259632" y="6388360"/>
            <a:ext cx="479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>
                <a:hlinkClick r:id="rId4"/>
              </a:rPr>
              <a:t>https://</a:t>
            </a:r>
            <a:r>
              <a:rPr lang="lt-LT" dirty="0" smtClean="0">
                <a:hlinkClick r:id="rId4"/>
              </a:rPr>
              <a:t>www.youtube.com/watch?v=deeiRJ_n374</a:t>
            </a:r>
            <a:r>
              <a:rPr lang="en-US" dirty="0" smtClean="0"/>
              <a:t> </a:t>
            </a:r>
            <a:endParaRPr lang="lt-LT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5507940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Vincas</a:t>
            </a:r>
            <a:r>
              <a:rPr lang="en-US" b="1" dirty="0" smtClean="0"/>
              <a:t> </a:t>
            </a:r>
            <a:r>
              <a:rPr lang="en-US" b="1" dirty="0" err="1" smtClean="0"/>
              <a:t>Kudirka</a:t>
            </a:r>
            <a:r>
              <a:rPr lang="en-US" b="1" dirty="0" smtClean="0"/>
              <a:t> </a:t>
            </a:r>
            <a:endParaRPr lang="lt-L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>
            <a:normAutofit/>
          </a:bodyPr>
          <a:lstStyle/>
          <a:p>
            <a:r>
              <a:rPr lang="lt-LT" sz="3200"/>
              <a:t>Vilnius- Katedros aikštė, Gedimino prospektas</a:t>
            </a:r>
          </a:p>
        </p:txBody>
      </p:sp>
      <p:pic>
        <p:nvPicPr>
          <p:cNvPr id="17410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700213"/>
            <a:ext cx="4400550" cy="2665412"/>
          </a:xfrm>
        </p:spPr>
      </p:pic>
      <p:pic>
        <p:nvPicPr>
          <p:cNvPr id="17411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573463"/>
            <a:ext cx="4406900" cy="2919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ntraštė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lt-LT" sz="4000"/>
              <a:t>Valdovų rūmai</a:t>
            </a:r>
          </a:p>
        </p:txBody>
      </p:sp>
      <p:pic>
        <p:nvPicPr>
          <p:cNvPr id="18434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25538"/>
            <a:ext cx="4038600" cy="2720975"/>
          </a:xfrm>
        </p:spPr>
      </p:pic>
      <p:pic>
        <p:nvPicPr>
          <p:cNvPr id="18435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3141663"/>
            <a:ext cx="5457825" cy="3652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ntraštė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lt-LT"/>
              <a:t>Gedimino pilis</a:t>
            </a:r>
          </a:p>
        </p:txBody>
      </p:sp>
      <p:pic>
        <p:nvPicPr>
          <p:cNvPr id="19458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4445000" cy="2957512"/>
          </a:xfrm>
        </p:spPr>
      </p:pic>
      <p:pic>
        <p:nvPicPr>
          <p:cNvPr id="19459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54550" y="1600200"/>
            <a:ext cx="3822700" cy="4781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>
            <a:normAutofit/>
          </a:bodyPr>
          <a:lstStyle/>
          <a:p>
            <a:r>
              <a:rPr lang="lt-LT"/>
              <a:t>Vilnius- Onos bažnyčia, Prezidentūra</a:t>
            </a:r>
          </a:p>
        </p:txBody>
      </p:sp>
      <p:pic>
        <p:nvPicPr>
          <p:cNvPr id="20482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268413"/>
            <a:ext cx="4287838" cy="3313112"/>
          </a:xfrm>
        </p:spPr>
      </p:pic>
      <p:pic>
        <p:nvPicPr>
          <p:cNvPr id="20483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b="12511"/>
          <a:stretch>
            <a:fillRect/>
          </a:stretch>
        </p:blipFill>
        <p:spPr>
          <a:xfrm>
            <a:off x="4211638" y="4005263"/>
            <a:ext cx="4875212" cy="2736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ntraštė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lt-LT"/>
              <a:t>Aušros vartai</a:t>
            </a:r>
          </a:p>
        </p:txBody>
      </p:sp>
      <p:pic>
        <p:nvPicPr>
          <p:cNvPr id="21506" name="Turinio vietos rezervavimo ženklas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223963"/>
            <a:ext cx="3730625" cy="4902200"/>
          </a:xfrm>
        </p:spPr>
      </p:pic>
      <p:pic>
        <p:nvPicPr>
          <p:cNvPr id="21507" name="Turinio vietos rezervavimo ženklas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2708275"/>
            <a:ext cx="4510087" cy="3386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lt-L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lt-L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46</TotalTime>
  <Words>81</Words>
  <Application>Microsoft Office PowerPoint</Application>
  <PresentationFormat>Demonstracija ekrane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1" baseType="lpstr">
      <vt:lpstr>Reporting Progress or Status</vt:lpstr>
      <vt:lpstr>Ką reiškia žodis LIETUVA ?</vt:lpstr>
      <vt:lpstr>Kuris miestas yra Lietuvos sostinė?</vt:lpstr>
      <vt:lpstr>Lietuvos vėliava, herbas(Vytis)</vt:lpstr>
      <vt:lpstr>Lietuvos himnas</vt:lpstr>
      <vt:lpstr>Vilnius- Katedros aikštė, Gedimino prospektas</vt:lpstr>
      <vt:lpstr>Valdovų rūmai</vt:lpstr>
      <vt:lpstr>Gedimino pilis</vt:lpstr>
      <vt:lpstr>Vilnius- Onos bažnyčia, Prezidentūra</vt:lpstr>
      <vt:lpstr>Aušros vartai</vt:lpstr>
      <vt:lpstr>Kaunas</vt:lpstr>
      <vt:lpstr>Kauno Rotušės aikštė, Kauno pilis</vt:lpstr>
      <vt:lpstr>Klaipėda- uostas</vt:lpstr>
      <vt:lpstr>Klaipėda- Danės upė, Baltijos jūra</vt:lpstr>
      <vt:lpstr>Palangos tiltas, Gintaro muziejus</vt:lpstr>
      <vt:lpstr>Šiaulių bažnyčia, Auksinis berniukas</vt:lpstr>
      <vt:lpstr>Kryžių kalnas</vt:lpstr>
      <vt:lpstr>Trakų pilis</vt:lpstr>
      <vt:lpstr>Anykščių šilelis- Puntukas</vt:lpstr>
      <vt:lpstr>Naujoji Akmenė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Namai</dc:creator>
  <cp:lastModifiedBy>Naujas</cp:lastModifiedBy>
  <cp:revision>6</cp:revision>
  <dcterms:created xsi:type="dcterms:W3CDTF">2015-02-02T15:44:34Z</dcterms:created>
  <dcterms:modified xsi:type="dcterms:W3CDTF">2015-02-11T12:21:51Z</dcterms:modified>
</cp:coreProperties>
</file>