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77" r:id="rId3"/>
    <p:sldId id="257" r:id="rId4"/>
    <p:sldId id="265" r:id="rId5"/>
    <p:sldId id="258" r:id="rId6"/>
    <p:sldId id="267" r:id="rId7"/>
    <p:sldId id="260" r:id="rId8"/>
    <p:sldId id="266" r:id="rId9"/>
    <p:sldId id="264" r:id="rId10"/>
    <p:sldId id="269" r:id="rId11"/>
    <p:sldId id="270" r:id="rId12"/>
    <p:sldId id="271" r:id="rId13"/>
    <p:sldId id="272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E233-F8A8-4244-9676-B8C4F8FF65F7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0BA5-466C-457C-91A8-6BD3F73CD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3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D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3.xml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3.xml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3.xml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3.xml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9" y="642918"/>
            <a:ext cx="8429683" cy="2184405"/>
          </a:xfrm>
        </p:spPr>
        <p:txBody>
          <a:bodyPr>
            <a:noAutofit/>
          </a:bodyPr>
          <a:lstStyle/>
          <a:p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Sudėtis ir atimtis 20 ribose</a:t>
            </a:r>
            <a:r>
              <a:rPr lang="lt-LT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lt-LT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1 – 2 </a:t>
            </a:r>
            <a:r>
              <a:rPr lang="lt-L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klasė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3067" y="5643554"/>
            <a:ext cx="6400800" cy="121444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Прямоугольник 20"/>
          <p:cNvSpPr/>
          <p:nvPr/>
        </p:nvSpPr>
        <p:spPr>
          <a:xfrm>
            <a:off x="357159" y="3286124"/>
            <a:ext cx="84296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Linksmasis Traukinukas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57159" y="4398101"/>
            <a:ext cx="8535321" cy="2095072"/>
            <a:chOff x="2198889" y="4286256"/>
            <a:chExt cx="4786314" cy="1071570"/>
          </a:xfrm>
        </p:grpSpPr>
        <p:pic>
          <p:nvPicPr>
            <p:cNvPr id="23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4"/>
            <a:srcRect l="6318"/>
            <a:stretch>
              <a:fillRect/>
            </a:stretch>
          </p:blipFill>
          <p:spPr bwMode="auto">
            <a:xfrm>
              <a:off x="2198889" y="4286256"/>
              <a:ext cx="1524568" cy="1071569"/>
            </a:xfrm>
            <a:prstGeom prst="rect">
              <a:avLst/>
            </a:prstGeom>
            <a:noFill/>
          </p:spPr>
        </p:pic>
        <p:pic>
          <p:nvPicPr>
            <p:cNvPr id="24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34469" y="4286256"/>
              <a:ext cx="1627385" cy="1071570"/>
            </a:xfrm>
            <a:prstGeom prst="rect">
              <a:avLst/>
            </a:prstGeom>
            <a:noFill/>
          </p:spPr>
        </p:pic>
        <p:pic>
          <p:nvPicPr>
            <p:cNvPr id="25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57818" y="4286256"/>
              <a:ext cx="1627385" cy="1071570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286644" y="5929330"/>
            <a:ext cx="121444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825509"/>
              <a:ext cx="40183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5043760"/>
              <a:ext cx="352987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444503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72140"/>
              <a:ext cx="50006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48220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21:7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54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47728" y="928670"/>
            <a:ext cx="92365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15:</a:t>
            </a:r>
            <a:r>
              <a:rPr lang="lt-LT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0281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12:3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Управляющая кнопка: домой 36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8785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4878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490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79219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760992"/>
              <a:ext cx="42862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4987486"/>
              <a:ext cx="428628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81499" y="5227188"/>
              <a:ext cx="428628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00702"/>
              <a:ext cx="52047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9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48220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54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28:7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12:6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27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25069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825509"/>
              <a:ext cx="42862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4987486"/>
              <a:ext cx="428628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81499" y="5227188"/>
              <a:ext cx="428628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00702"/>
              <a:ext cx="52047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571504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12-4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3698 -0.376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7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5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66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16121" y="5825509"/>
              <a:ext cx="56257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9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652238" y="5043763"/>
              <a:ext cx="52948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531816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85786" y="5572141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429520" y="5500702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1285852" y="357166"/>
            <a:ext cx="6629392" cy="1755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016223"/>
          </a:xfrm>
        </p:spPr>
        <p:txBody>
          <a:bodyPr>
            <a:normAutofit/>
          </a:bodyPr>
          <a:lstStyle/>
          <a:p>
            <a:r>
              <a:rPr lang="lt-LT" sz="6000" b="1" i="1" dirty="0" smtClean="0">
                <a:solidFill>
                  <a:srgbClr val="00B050"/>
                </a:solidFill>
                <a:latin typeface="Harrington" pitchFamily="82" charset="0"/>
                <a:cs typeface="Aharoni" pitchFamily="2" charset="-79"/>
              </a:rPr>
              <a:t> </a:t>
            </a:r>
            <a:endParaRPr lang="lt-LT" sz="6000" b="1" i="1" dirty="0">
              <a:solidFill>
                <a:srgbClr val="00B050"/>
              </a:solidFill>
              <a:latin typeface="Harrington" pitchFamily="82" charset="0"/>
              <a:cs typeface="Aharoni" pitchFamily="2" charset="-79"/>
            </a:endParaRPr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grpSp>
        <p:nvGrpSpPr>
          <p:cNvPr id="13" name="Группа 25"/>
          <p:cNvGrpSpPr/>
          <p:nvPr/>
        </p:nvGrpSpPr>
        <p:grpSpPr>
          <a:xfrm>
            <a:off x="357159" y="4005064"/>
            <a:ext cx="8429683" cy="2495770"/>
            <a:chOff x="2198889" y="4286256"/>
            <a:chExt cx="4786314" cy="1071570"/>
          </a:xfrm>
        </p:grpSpPr>
        <p:pic>
          <p:nvPicPr>
            <p:cNvPr id="14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4"/>
            <a:srcRect l="6318"/>
            <a:stretch>
              <a:fillRect/>
            </a:stretch>
          </p:blipFill>
          <p:spPr bwMode="auto">
            <a:xfrm>
              <a:off x="2198889" y="4286256"/>
              <a:ext cx="1524568" cy="1071569"/>
            </a:xfrm>
            <a:prstGeom prst="rect">
              <a:avLst/>
            </a:prstGeom>
            <a:noFill/>
          </p:spPr>
        </p:pic>
        <p:pic>
          <p:nvPicPr>
            <p:cNvPr id="15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34469" y="4286256"/>
              <a:ext cx="1627385" cy="1071570"/>
            </a:xfrm>
            <a:prstGeom prst="rect">
              <a:avLst/>
            </a:prstGeom>
            <a:noFill/>
          </p:spPr>
        </p:pic>
        <p:pic>
          <p:nvPicPr>
            <p:cNvPr id="17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57818" y="4286256"/>
              <a:ext cx="1627385" cy="1071570"/>
            </a:xfrm>
            <a:prstGeom prst="rect">
              <a:avLst/>
            </a:prstGeom>
            <a:noFill/>
          </p:spPr>
        </p:pic>
      </p:grpSp>
      <p:pic>
        <p:nvPicPr>
          <p:cNvPr id="11" name="Paveikslėlis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67" y="-163786"/>
            <a:ext cx="3800475" cy="381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9949" y="1557038"/>
            <a:ext cx="18473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sz="6000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20" name="TextBox 19"/>
          <p:cNvSpPr txBox="1"/>
          <p:nvPr/>
        </p:nvSpPr>
        <p:spPr>
          <a:xfrm>
            <a:off x="919949" y="2921168"/>
            <a:ext cx="6153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b="1" dirty="0" smtClean="0">
                <a:solidFill>
                  <a:srgbClr val="0070C0"/>
                </a:solidFill>
              </a:rPr>
              <a:t>ŠAUNUOLIAI </a:t>
            </a:r>
            <a:r>
              <a:rPr lang="ru-RU" sz="6000" b="1" dirty="0" smtClean="0">
                <a:solidFill>
                  <a:srgbClr val="0070C0"/>
                </a:solidFill>
              </a:rPr>
              <a:t>!!!</a:t>
            </a:r>
            <a:r>
              <a:rPr lang="lt-LT" sz="6000" b="1" dirty="0" smtClean="0">
                <a:solidFill>
                  <a:srgbClr val="0070C0"/>
                </a:solidFill>
              </a:rPr>
              <a:t> </a:t>
            </a:r>
            <a:endParaRPr lang="lt-LT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sz="6000" b="1" i="1" dirty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 </a:t>
            </a:r>
            <a:r>
              <a:rPr lang="en-US" sz="6000" b="1" i="1" dirty="0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  </a:t>
            </a:r>
            <a:r>
              <a:rPr lang="en-US" sz="6000" b="1" i="1" dirty="0" err="1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Geros</a:t>
            </a:r>
            <a:r>
              <a:rPr lang="en-US" sz="6000" b="1" i="1" dirty="0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 </a:t>
            </a:r>
            <a:r>
              <a:rPr lang="en-US" sz="6000" b="1" i="1" dirty="0" err="1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kelion</a:t>
            </a:r>
            <a:r>
              <a:rPr lang="lt-LT" sz="6000" b="1" i="1" dirty="0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ės </a:t>
            </a:r>
            <a:r>
              <a:rPr lang="en-US" sz="6000" b="1" i="1" dirty="0" smtClean="0">
                <a:solidFill>
                  <a:srgbClr val="0070C0"/>
                </a:solidFill>
                <a:latin typeface="Bookman Old Style" pitchFamily="18" charset="0"/>
                <a:cs typeface="Consolas" pitchFamily="49" charset="0"/>
              </a:rPr>
              <a:t>!!!</a:t>
            </a:r>
            <a:endParaRPr lang="lt-LT" sz="6000" b="1" i="1" dirty="0">
              <a:solidFill>
                <a:srgbClr val="0070C0"/>
              </a:solidFill>
              <a:latin typeface="Bookman Old Style" pitchFamily="18" charset="0"/>
              <a:cs typeface="Consolas" pitchFamily="49" charset="0"/>
            </a:endParaRPr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2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2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2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2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25"/>
          <p:cNvGrpSpPr/>
          <p:nvPr/>
        </p:nvGrpSpPr>
        <p:grpSpPr>
          <a:xfrm>
            <a:off x="357159" y="3717032"/>
            <a:ext cx="8429683" cy="2804468"/>
            <a:chOff x="2198889" y="4286256"/>
            <a:chExt cx="4786314" cy="1071570"/>
          </a:xfrm>
        </p:grpSpPr>
        <p:pic>
          <p:nvPicPr>
            <p:cNvPr id="10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3"/>
            <a:srcRect l="6318"/>
            <a:stretch>
              <a:fillRect/>
            </a:stretch>
          </p:blipFill>
          <p:spPr bwMode="auto">
            <a:xfrm>
              <a:off x="2198889" y="4286256"/>
              <a:ext cx="1524568" cy="1071569"/>
            </a:xfrm>
            <a:prstGeom prst="rect">
              <a:avLst/>
            </a:prstGeom>
            <a:noFill/>
          </p:spPr>
        </p:pic>
        <p:pic>
          <p:nvPicPr>
            <p:cNvPr id="11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34469" y="4286256"/>
              <a:ext cx="1627385" cy="1071570"/>
            </a:xfrm>
            <a:prstGeom prst="rect">
              <a:avLst/>
            </a:prstGeom>
            <a:noFill/>
          </p:spPr>
        </p:pic>
        <p:pic>
          <p:nvPicPr>
            <p:cNvPr id="1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57818" y="4286256"/>
              <a:ext cx="1627385" cy="1071570"/>
            </a:xfrm>
            <a:prstGeom prst="rect">
              <a:avLst/>
            </a:prstGeom>
            <a:noFill/>
          </p:spPr>
        </p:pic>
      </p:grpSp>
      <p:pic>
        <p:nvPicPr>
          <p:cNvPr id="14" name="Paveikslėlis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59" y="-5711"/>
            <a:ext cx="2627785" cy="263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7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825509"/>
              <a:ext cx="40183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5043760"/>
              <a:ext cx="352987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444503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72140"/>
              <a:ext cx="50006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48220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11-7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8785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4878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490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79219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500034" y="4071942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16121" y="5825509"/>
              <a:ext cx="56257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9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652238" y="5043763"/>
              <a:ext cx="52948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531816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2143108" y="471488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85786" y="5572141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11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429520" y="5500702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42204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45364 -0.3657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705 -0.4599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760992"/>
              <a:ext cx="42862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4987486"/>
              <a:ext cx="428628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81499" y="5227188"/>
              <a:ext cx="428628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00702"/>
              <a:ext cx="52047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48220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25069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78629" y="5825509"/>
              <a:ext cx="401838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5500694" y="4714884"/>
            <a:ext cx="1214446" cy="1857388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711070" y="5043760"/>
              <a:ext cx="352987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3857620" y="4071942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444503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7143768" y="4071942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857224" y="5572140"/>
              <a:ext cx="50006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42910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500958" y="5500702"/>
              <a:ext cx="482207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9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14-5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08663 -0.374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5434 -0.37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42379 -0.45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7344 -0.3870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16121" y="5825509"/>
              <a:ext cx="56257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9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652238" y="5043763"/>
              <a:ext cx="52948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531816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85786" y="5572141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429520" y="5500702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500034" y="4071942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16121" y="5825509"/>
              <a:ext cx="56257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9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652238" y="5043763"/>
              <a:ext cx="52948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11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531816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15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2143108" y="471488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85786" y="5572141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16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429520" y="5500702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9+5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07482 -0.376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819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45364 -0.3657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705 -0.4599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357422" y="4643446"/>
            <a:ext cx="1143008" cy="1857388"/>
            <a:chOff x="428596" y="4857760"/>
            <a:chExt cx="100013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616121" y="5825509"/>
              <a:ext cx="56257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9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652238" y="5043763"/>
              <a:ext cx="52948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11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357818" y="4643446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317998" y="5287523"/>
              <a:ext cx="531816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14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785786" y="5572141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17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429520" y="5500702"/>
              <a:ext cx="64294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12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287</Words>
  <Application>Microsoft Office PowerPoint</Application>
  <PresentationFormat>Demonstracija ekrane (4:3)</PresentationFormat>
  <Paragraphs>172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1_Тема Office</vt:lpstr>
      <vt:lpstr>Sudėtis ir atimtis 20 ribose     1 – 2 klasė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Naujas</cp:lastModifiedBy>
  <cp:revision>14</cp:revision>
  <dcterms:created xsi:type="dcterms:W3CDTF">2011-09-10T18:39:42Z</dcterms:created>
  <dcterms:modified xsi:type="dcterms:W3CDTF">2012-04-19T12:44:25Z</dcterms:modified>
</cp:coreProperties>
</file>