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8" r:id="rId9"/>
    <p:sldId id="266" r:id="rId10"/>
    <p:sldId id="267" r:id="rId11"/>
    <p:sldId id="26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3366"/>
    <a:srgbClr val="FF61B0"/>
    <a:srgbClr val="FF5050"/>
    <a:srgbClr val="0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9" autoAdjust="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40E069-D272-4BDA-9A23-5B04FC79DFBB}" type="datetimeFigureOut">
              <a:rPr lang="ru-RU"/>
              <a:pPr>
                <a:defRPr/>
              </a:pPr>
              <a:t>06.02.2013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2DF9B86-F907-4450-BA16-A6123F3DE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A473E5-4574-48C6-9191-690EF7B362F6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titorov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42000">
              <a:schemeClr val="bg2">
                <a:alpha val="3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дизайн презентаций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1032" name="Rectangle 8">
            <a:hlinkClick r:id="rId14"/>
          </p:cNvPr>
          <p:cNvSpPr>
            <a:spLocks noChangeArrowheads="1"/>
          </p:cNvSpPr>
          <p:nvPr/>
        </p:nvSpPr>
        <p:spPr bwMode="auto">
          <a:xfrm>
            <a:off x="5562600" y="6172200"/>
            <a:ext cx="228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.jpeg"/><Relationship Id="rId7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9.xml"/><Relationship Id="rId10" Type="http://schemas.openxmlformats.org/officeDocument/2006/relationships/slide" Target="slide10.xml"/><Relationship Id="rId4" Type="http://schemas.openxmlformats.org/officeDocument/2006/relationships/slide" Target="slide5.xml"/><Relationship Id="rId9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slide" Target="slide11.xml"/><Relationship Id="rId4" Type="http://schemas.openxmlformats.org/officeDocument/2006/relationships/image" Target="../media/image6.jpeg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slide" Target="slide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slide" Target="slide2.xml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jpe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slide" Target="slide11.xml"/><Relationship Id="rId4" Type="http://schemas.openxmlformats.org/officeDocument/2006/relationships/image" Target="../media/image25.png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.jpeg"/><Relationship Id="rId7" Type="http://schemas.openxmlformats.org/officeDocument/2006/relationships/image" Target="../media/image33.jpeg"/><Relationship Id="rId12" Type="http://schemas.openxmlformats.org/officeDocument/2006/relationships/slide" Target="slide1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slide" Target="slide2.xml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jpeg"/><Relationship Id="rId7" Type="http://schemas.openxmlformats.org/officeDocument/2006/relationships/image" Target="../media/image41.png"/><Relationship Id="rId12" Type="http://schemas.openxmlformats.org/officeDocument/2006/relationships/slide" Target="slide1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slide" Target="slide2.xml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57188" y="428625"/>
            <a:ext cx="850106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23850" y="6381750"/>
            <a:ext cx="85725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316" name="TextBox 9"/>
          <p:cNvSpPr txBox="1">
            <a:spLocks noChangeArrowheads="1"/>
          </p:cNvSpPr>
          <p:nvPr/>
        </p:nvSpPr>
        <p:spPr bwMode="auto">
          <a:xfrm>
            <a:off x="1692275" y="1557338"/>
            <a:ext cx="5903913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solidFill>
                <a:srgbClr val="000000"/>
              </a:solidFill>
            </a:endParaRPr>
          </a:p>
          <a:p>
            <a:pPr algn="ctr"/>
            <a:r>
              <a:rPr lang="en-US" sz="6600" dirty="0" err="1" smtClean="0">
                <a:solidFill>
                  <a:srgbClr val="002060"/>
                </a:solidFill>
                <a:latin typeface="Monotype Corsiva" pitchFamily="66" charset="0"/>
              </a:rPr>
              <a:t>Mokom</a:t>
            </a:r>
            <a:r>
              <a:rPr lang="lt-LT" sz="6600" dirty="0" smtClean="0">
                <a:solidFill>
                  <a:srgbClr val="002060"/>
                </a:solidFill>
                <a:latin typeface="Monotype Corsiva" pitchFamily="66" charset="0"/>
              </a:rPr>
              <a:t>ės daugybos lentelę</a:t>
            </a:r>
            <a:endParaRPr lang="ru-RU" sz="6600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4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3317" name="Picture 2" descr="C:\Users\ирина\Desktop\b1accebf05a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6103" b="69312"/>
          <a:stretch>
            <a:fillRect/>
          </a:stretch>
        </p:blipFill>
        <p:spPr bwMode="auto">
          <a:xfrm>
            <a:off x="0" y="476250"/>
            <a:ext cx="138112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" descr="C:\Users\ирина\Desktop\b1accebf05a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304" t="-79" r="50800" b="67387"/>
          <a:stretch>
            <a:fillRect/>
          </a:stretch>
        </p:blipFill>
        <p:spPr bwMode="auto">
          <a:xfrm>
            <a:off x="179388" y="1773238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2" descr="C:\Users\ирина\Desktop\b1accebf05a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606" t="1843" r="27811" b="67387"/>
          <a:stretch>
            <a:fillRect/>
          </a:stretch>
        </p:blipFill>
        <p:spPr bwMode="auto">
          <a:xfrm>
            <a:off x="179388" y="2924175"/>
            <a:ext cx="1008062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2" descr="C:\Users\ирина\Desktop\b1accebf05a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535" r="77509" b="36620"/>
          <a:stretch>
            <a:fillRect/>
          </a:stretch>
        </p:blipFill>
        <p:spPr bwMode="auto">
          <a:xfrm>
            <a:off x="179388" y="5229225"/>
            <a:ext cx="11525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2" descr="C:\Users\ирина\Desktop\b1accebf05a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11" t="67305" r="77509" b="1927"/>
          <a:stretch>
            <a:fillRect/>
          </a:stretch>
        </p:blipFill>
        <p:spPr bwMode="auto">
          <a:xfrm>
            <a:off x="7885113" y="4076700"/>
            <a:ext cx="9445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2" descr="C:\Users\ирина\Desktop\b1accebf05a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275" t="1843" r="60" b="67387"/>
          <a:stretch>
            <a:fillRect/>
          </a:stretch>
        </p:blipFill>
        <p:spPr bwMode="auto">
          <a:xfrm>
            <a:off x="250825" y="4076700"/>
            <a:ext cx="122555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2" descr="C:\Users\ирина\Desktop\b1accebf05a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304" t="34535" r="53612" b="32774"/>
          <a:stretch>
            <a:fillRect/>
          </a:stretch>
        </p:blipFill>
        <p:spPr bwMode="auto">
          <a:xfrm>
            <a:off x="7956550" y="549275"/>
            <a:ext cx="1042988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2" descr="C:\Users\ирина\Desktop\b1accebf05a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200" t="34535" r="31120" b="32774"/>
          <a:stretch>
            <a:fillRect/>
          </a:stretch>
        </p:blipFill>
        <p:spPr bwMode="auto">
          <a:xfrm>
            <a:off x="7667625" y="1700213"/>
            <a:ext cx="126047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2" descr="C:\Users\ирина\Desktop\b1accebf05a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503" t="34535" r="4411" b="32774"/>
          <a:stretch>
            <a:fillRect/>
          </a:stretch>
        </p:blipFill>
        <p:spPr bwMode="auto">
          <a:xfrm>
            <a:off x="7875588" y="2852738"/>
            <a:ext cx="10890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2" descr="C:\Users\ирина\Desktop\b1accebf05a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97" t="67305" r="55019" b="1927"/>
          <a:stretch>
            <a:fillRect/>
          </a:stretch>
        </p:blipFill>
        <p:spPr bwMode="auto">
          <a:xfrm>
            <a:off x="7740650" y="5157788"/>
            <a:ext cx="10795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57188" y="428625"/>
            <a:ext cx="850106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85750" y="6500813"/>
            <a:ext cx="85725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5" name="Скругленный прямоугольник 94"/>
          <p:cNvSpPr/>
          <p:nvPr/>
        </p:nvSpPr>
        <p:spPr>
          <a:xfrm>
            <a:off x="2556668" y="980330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81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2556247" y="981075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9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 9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 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2555875" y="981075"/>
            <a:ext cx="1728788" cy="79216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860701" y="980330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27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4860280" y="981075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9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3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4859338" y="981075"/>
            <a:ext cx="1728787" cy="79216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2555651" y="2204640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36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2555230" y="2205385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9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4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2555875" y="2205038"/>
            <a:ext cx="1727200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4931692" y="2203623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7</a:t>
            </a:r>
            <a:r>
              <a:rPr lang="ru-RU" sz="4400" b="1" dirty="0">
                <a:solidFill>
                  <a:srgbClr val="800000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4931271" y="2204368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9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8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4932363" y="2205038"/>
            <a:ext cx="1727200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2556222" y="3428949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cs typeface="Arial" pitchFamily="34" charset="0"/>
              </a:rPr>
              <a:t>1</a:t>
            </a: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8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2555801" y="3429694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9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2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2555875" y="3429000"/>
            <a:ext cx="1728788" cy="79216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4931692" y="3427932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45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4931271" y="3428677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9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5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4932363" y="3429000"/>
            <a:ext cx="1727200" cy="79216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2556222" y="4652242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54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2555801" y="4652987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9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6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2555875" y="4652963"/>
            <a:ext cx="1728788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4932262" y="4652242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63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4931841" y="4652987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9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7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4932363" y="4652963"/>
            <a:ext cx="1727200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pic>
        <p:nvPicPr>
          <p:cNvPr id="22588" name="Picture 2" descr="C:\Users\ирина\Desktop\b1accebf05a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97" t="67305" r="55019" b="1927"/>
          <a:stretch>
            <a:fillRect/>
          </a:stretch>
        </p:blipFill>
        <p:spPr bwMode="auto">
          <a:xfrm>
            <a:off x="0" y="476250"/>
            <a:ext cx="16192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378398">
            <a:off x="146050" y="4435475"/>
            <a:ext cx="1685925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9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904762">
            <a:off x="979488" y="5210175"/>
            <a:ext cx="1590675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9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378398">
            <a:off x="146050" y="2058988"/>
            <a:ext cx="1685925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9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378398">
            <a:off x="-34925" y="3211513"/>
            <a:ext cx="1685925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93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378398">
            <a:off x="6734175" y="546100"/>
            <a:ext cx="1685925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9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378398">
            <a:off x="7312025" y="1627188"/>
            <a:ext cx="1685925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9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378398">
            <a:off x="7312025" y="2778125"/>
            <a:ext cx="1685925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9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378398">
            <a:off x="7094538" y="4075113"/>
            <a:ext cx="16843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97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378398">
            <a:off x="6518275" y="5299075"/>
            <a:ext cx="1685925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Управляющая кнопка: настраиваемая 44">
            <a:hlinkClick r:id="rId4" action="ppaction://hlinksldjump" highlightClick="1"/>
          </p:cNvPr>
          <p:cNvSpPr/>
          <p:nvPr/>
        </p:nvSpPr>
        <p:spPr>
          <a:xfrm>
            <a:off x="7812360" y="6309320"/>
            <a:ext cx="1080393" cy="360363"/>
          </a:xfrm>
          <a:prstGeom prst="actionButtonBlank">
            <a:avLst/>
          </a:prstGeom>
          <a:solidFill>
            <a:schemeClr val="bg1"/>
          </a:solidFill>
          <a:ln w="28575">
            <a:solidFill>
              <a:srgbClr val="8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t-LT" b="1" dirty="0">
                <a:solidFill>
                  <a:srgbClr val="800000"/>
                </a:solidFill>
                <a:cs typeface="Arial" pitchFamily="34" charset="0"/>
              </a:rPr>
              <a:t>ATGAL</a:t>
            </a:r>
            <a:endParaRPr lang="ru-RU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46" name="Управляющая кнопка: настраиваемая 45">
            <a:hlinkClick r:id="rId5" action="ppaction://hlinksldjump" highlightClick="1"/>
          </p:cNvPr>
          <p:cNvSpPr/>
          <p:nvPr/>
        </p:nvSpPr>
        <p:spPr>
          <a:xfrm>
            <a:off x="251520" y="6309320"/>
            <a:ext cx="1080393" cy="360363"/>
          </a:xfrm>
          <a:prstGeom prst="actionButtonBlank">
            <a:avLst/>
          </a:prstGeom>
          <a:solidFill>
            <a:schemeClr val="bg1"/>
          </a:solidFill>
          <a:ln w="28575">
            <a:solidFill>
              <a:srgbClr val="8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t-LT" b="1" dirty="0">
                <a:solidFill>
                  <a:srgbClr val="800000"/>
                </a:solidFill>
                <a:cs typeface="Arial" pitchFamily="34" charset="0"/>
              </a:rPr>
              <a:t>IŠEITI</a:t>
            </a:r>
            <a:endParaRPr lang="ru-RU" b="1" dirty="0">
              <a:solidFill>
                <a:srgbClr val="8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57188" y="428625"/>
            <a:ext cx="850106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85750" y="6500813"/>
            <a:ext cx="85725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316" name="TextBox 9"/>
          <p:cNvSpPr txBox="1">
            <a:spLocks noChangeArrowheads="1"/>
          </p:cNvSpPr>
          <p:nvPr/>
        </p:nvSpPr>
        <p:spPr bwMode="auto">
          <a:xfrm>
            <a:off x="1187624" y="2465601"/>
            <a:ext cx="67691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lt-LT" sz="8000" dirty="0" smtClean="0">
                <a:latin typeface="Curlz MT" pitchFamily="82" charset="0"/>
              </a:rPr>
              <a:t>PABAIGA</a:t>
            </a:r>
            <a:endParaRPr lang="ru-RU" sz="8000" dirty="0"/>
          </a:p>
        </p:txBody>
      </p:sp>
      <p:pic>
        <p:nvPicPr>
          <p:cNvPr id="23557" name="Picture 2" descr="C:\Users\ирина\Desktop\b1accebf05a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6103" b="69312"/>
          <a:stretch>
            <a:fillRect/>
          </a:stretch>
        </p:blipFill>
        <p:spPr bwMode="auto">
          <a:xfrm>
            <a:off x="0" y="476250"/>
            <a:ext cx="138112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" descr="C:\Users\ирина\Desktop\b1accebf05a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304" t="-79" r="50800" b="67387"/>
          <a:stretch>
            <a:fillRect/>
          </a:stretch>
        </p:blipFill>
        <p:spPr bwMode="auto">
          <a:xfrm>
            <a:off x="179388" y="1773238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2" descr="C:\Users\ирина\Desktop\b1accebf05a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606" t="1843" r="27811" b="67387"/>
          <a:stretch>
            <a:fillRect/>
          </a:stretch>
        </p:blipFill>
        <p:spPr bwMode="auto">
          <a:xfrm>
            <a:off x="179388" y="2924175"/>
            <a:ext cx="1008062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2" descr="C:\Users\ирина\Desktop\b1accebf05a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535" r="77509" b="36620"/>
          <a:stretch>
            <a:fillRect/>
          </a:stretch>
        </p:blipFill>
        <p:spPr bwMode="auto">
          <a:xfrm>
            <a:off x="179388" y="5229225"/>
            <a:ext cx="11525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2" descr="C:\Users\ирина\Desktop\b1accebf05a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11" t="67305" r="77509" b="1927"/>
          <a:stretch>
            <a:fillRect/>
          </a:stretch>
        </p:blipFill>
        <p:spPr bwMode="auto">
          <a:xfrm>
            <a:off x="7885113" y="4076700"/>
            <a:ext cx="9445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2" descr="C:\Users\ирина\Desktop\b1accebf05a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275" t="1843" r="60" b="67387"/>
          <a:stretch>
            <a:fillRect/>
          </a:stretch>
        </p:blipFill>
        <p:spPr bwMode="auto">
          <a:xfrm>
            <a:off x="250825" y="4076700"/>
            <a:ext cx="122555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2" descr="C:\Users\ирина\Desktop\b1accebf05a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304" t="34535" r="53612" b="32774"/>
          <a:stretch>
            <a:fillRect/>
          </a:stretch>
        </p:blipFill>
        <p:spPr bwMode="auto">
          <a:xfrm>
            <a:off x="7956550" y="549275"/>
            <a:ext cx="1042988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2" descr="C:\Users\ирина\Desktop\b1accebf05a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200" t="34535" r="31120" b="32774"/>
          <a:stretch>
            <a:fillRect/>
          </a:stretch>
        </p:blipFill>
        <p:spPr bwMode="auto">
          <a:xfrm>
            <a:off x="7667625" y="1700213"/>
            <a:ext cx="126047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2" descr="C:\Users\ирина\Desktop\b1accebf05a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503" t="34535" r="4411" b="32774"/>
          <a:stretch>
            <a:fillRect/>
          </a:stretch>
        </p:blipFill>
        <p:spPr bwMode="auto">
          <a:xfrm>
            <a:off x="7875588" y="2852738"/>
            <a:ext cx="10890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2" descr="C:\Users\ирина\Desktop\b1accebf05a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97" t="67305" r="55019" b="1927"/>
          <a:stretch>
            <a:fillRect/>
          </a:stretch>
        </p:blipFill>
        <p:spPr bwMode="auto">
          <a:xfrm>
            <a:off x="7740650" y="5157788"/>
            <a:ext cx="10795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57188" y="428625"/>
            <a:ext cx="850106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85750" y="6500813"/>
            <a:ext cx="85725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340" name="TextBox 9"/>
          <p:cNvSpPr txBox="1">
            <a:spLocks noChangeArrowheads="1"/>
          </p:cNvSpPr>
          <p:nvPr/>
        </p:nvSpPr>
        <p:spPr bwMode="auto">
          <a:xfrm>
            <a:off x="1331913" y="1341438"/>
            <a:ext cx="6480175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solidFill>
                <a:srgbClr val="000000"/>
              </a:solidFill>
            </a:endParaRPr>
          </a:p>
          <a:p>
            <a:pPr algn="ctr"/>
            <a:r>
              <a:rPr lang="lt-LT" sz="6000" dirty="0" smtClean="0">
                <a:solidFill>
                  <a:srgbClr val="C00000"/>
                </a:solidFill>
                <a:latin typeface="Monotype Corsiva" pitchFamily="66" charset="0"/>
              </a:rPr>
              <a:t>Kurią daugybos lentelę mokinsimės</a:t>
            </a:r>
            <a:r>
              <a:rPr lang="ru-RU" sz="6000" dirty="0" smtClean="0">
                <a:solidFill>
                  <a:srgbClr val="C00000"/>
                </a:solidFill>
                <a:latin typeface="Monotype Corsiva" pitchFamily="66" charset="0"/>
              </a:rPr>
              <a:t>?</a:t>
            </a:r>
            <a:endParaRPr lang="ru-RU" sz="6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4341" name="Picture 2" descr="C:\Users\ирина\Desktop\b1accebf05a5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606" t="1843" r="27811" b="67387"/>
          <a:stretch>
            <a:fillRect/>
          </a:stretch>
        </p:blipFill>
        <p:spPr bwMode="auto">
          <a:xfrm>
            <a:off x="250825" y="765175"/>
            <a:ext cx="1106488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" descr="C:\Users\ирина\Desktop\b1accebf05a5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535" r="77509" b="36620"/>
          <a:stretch>
            <a:fillRect/>
          </a:stretch>
        </p:blipFill>
        <p:spPr bwMode="auto">
          <a:xfrm>
            <a:off x="179388" y="2205038"/>
            <a:ext cx="11525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2" descr="C:\Users\ирина\Desktop\b1accebf05a5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11" t="67305" r="77509" b="1927"/>
          <a:stretch>
            <a:fillRect/>
          </a:stretch>
        </p:blipFill>
        <p:spPr bwMode="auto">
          <a:xfrm>
            <a:off x="395288" y="5157788"/>
            <a:ext cx="9445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2" descr="C:\Users\ирина\Desktop\b1accebf05a5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275" t="1843" r="60" b="67387"/>
          <a:stretch>
            <a:fillRect/>
          </a:stretch>
        </p:blipFill>
        <p:spPr bwMode="auto">
          <a:xfrm>
            <a:off x="7800975" y="692150"/>
            <a:ext cx="13430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2" descr="C:\Users\ирина\Desktop\b1accebf05a5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304" t="34535" r="53612" b="32774"/>
          <a:stretch>
            <a:fillRect/>
          </a:stretch>
        </p:blipFill>
        <p:spPr bwMode="auto">
          <a:xfrm>
            <a:off x="7885113" y="2133600"/>
            <a:ext cx="1042987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2" descr="C:\Users\ирина\Desktop\b1accebf05a5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200" t="34535" r="31120" b="32774"/>
          <a:stretch>
            <a:fillRect/>
          </a:stretch>
        </p:blipFill>
        <p:spPr bwMode="auto">
          <a:xfrm>
            <a:off x="179388" y="3573463"/>
            <a:ext cx="126047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2" descr="C:\Users\ирина\Desktop\b1accebf05a5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503" t="34535" r="4411" b="32774"/>
          <a:stretch>
            <a:fillRect/>
          </a:stretch>
        </p:blipFill>
        <p:spPr bwMode="auto">
          <a:xfrm>
            <a:off x="7885113" y="3644900"/>
            <a:ext cx="10890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2" descr="C:\Users\ирина\Desktop\b1accebf05a5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97" t="67305" r="55019" b="1927"/>
          <a:stretch>
            <a:fillRect/>
          </a:stretch>
        </p:blipFill>
        <p:spPr bwMode="auto">
          <a:xfrm>
            <a:off x="7812088" y="5013325"/>
            <a:ext cx="10810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57188" y="428625"/>
            <a:ext cx="850106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85750" y="6500813"/>
            <a:ext cx="85725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364" name="Picture 2" descr="C:\Users\ирина\Desktop\b1accebf05a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606" t="1843" r="27811" b="67387"/>
          <a:stretch>
            <a:fillRect/>
          </a:stretch>
        </p:blipFill>
        <p:spPr bwMode="auto">
          <a:xfrm>
            <a:off x="179388" y="549275"/>
            <a:ext cx="1871662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Скругленный прямоугольник 94"/>
          <p:cNvSpPr/>
          <p:nvPr/>
        </p:nvSpPr>
        <p:spPr>
          <a:xfrm>
            <a:off x="2700684" y="1268362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cs typeface="Arial" pitchFamily="34" charset="0"/>
              </a:rPr>
              <a:t>12</a:t>
            </a: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2700263" y="1269107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2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6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2700338" y="1268413"/>
            <a:ext cx="1728787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5076725" y="1268362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5076304" y="1269107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2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3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5076825" y="1268413"/>
            <a:ext cx="1728788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2700213" y="2492151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cs typeface="Arial" pitchFamily="34" charset="0"/>
              </a:rPr>
              <a:t>1</a:t>
            </a: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6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2699792" y="2492896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2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8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2700338" y="2492375"/>
            <a:ext cx="1727200" cy="79216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5076304" y="2493417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4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5076304" y="2493417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2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2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5076825" y="2492375"/>
            <a:ext cx="1728788" cy="79216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2700238" y="3788989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cs typeface="Arial" pitchFamily="34" charset="0"/>
              </a:rPr>
              <a:t>1</a:t>
            </a: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0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2699817" y="3789734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2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5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2700338" y="3789363"/>
            <a:ext cx="1728787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5076477" y="3788295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cs typeface="Arial" pitchFamily="34" charset="0"/>
              </a:rPr>
              <a:t>1</a:t>
            </a: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4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5076056" y="3789040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2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7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5076825" y="3789363"/>
            <a:ext cx="1727200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2700238" y="5012282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cs typeface="Arial" pitchFamily="34" charset="0"/>
              </a:rPr>
              <a:t>1</a:t>
            </a: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8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2699817" y="5013027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2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9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2700338" y="5013325"/>
            <a:ext cx="1728787" cy="79216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5076278" y="5012282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8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5075857" y="5013027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2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4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5076825" y="5013325"/>
            <a:ext cx="1727200" cy="79216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pic>
        <p:nvPicPr>
          <p:cNvPr id="15421" name="Picture 2" descr="Картинка 482 из 16579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091" r="21683" b="6194"/>
          <a:stretch>
            <a:fillRect/>
          </a:stretch>
        </p:blipFill>
        <p:spPr bwMode="auto">
          <a:xfrm>
            <a:off x="539750" y="2349500"/>
            <a:ext cx="1160463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2" name="Picture 2" descr="Картинка 482 из 16579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091" r="21683" b="6194"/>
          <a:stretch>
            <a:fillRect/>
          </a:stretch>
        </p:blipFill>
        <p:spPr bwMode="auto">
          <a:xfrm>
            <a:off x="539750" y="3213100"/>
            <a:ext cx="12239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3" name="Picture 2" descr="Картинка 482 из 16579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091" r="21683" b="6194"/>
          <a:stretch>
            <a:fillRect/>
          </a:stretch>
        </p:blipFill>
        <p:spPr bwMode="auto">
          <a:xfrm>
            <a:off x="539750" y="4221163"/>
            <a:ext cx="12239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4" name="Picture 2" descr="Картинка 482 из 16579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091" r="21683" b="6194"/>
          <a:stretch>
            <a:fillRect/>
          </a:stretch>
        </p:blipFill>
        <p:spPr bwMode="auto">
          <a:xfrm>
            <a:off x="7596188" y="620713"/>
            <a:ext cx="12239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5" name="Picture 2" descr="Картинка 482 из 16579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091" r="21683" b="6194"/>
          <a:stretch>
            <a:fillRect/>
          </a:stretch>
        </p:blipFill>
        <p:spPr bwMode="auto">
          <a:xfrm>
            <a:off x="7596188" y="1700213"/>
            <a:ext cx="12239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6" name="Picture 2" descr="Картинка 482 из 16579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091" r="21683" b="6194"/>
          <a:stretch>
            <a:fillRect/>
          </a:stretch>
        </p:blipFill>
        <p:spPr bwMode="auto">
          <a:xfrm>
            <a:off x="7667625" y="2852738"/>
            <a:ext cx="12239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7" name="Picture 2" descr="Картинка 482 из 16579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091" r="21683" b="6194"/>
          <a:stretch>
            <a:fillRect/>
          </a:stretch>
        </p:blipFill>
        <p:spPr bwMode="auto">
          <a:xfrm>
            <a:off x="7596188" y="4005263"/>
            <a:ext cx="12239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8" name="Picture 2" descr="Картинка 482 из 16579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091" r="21683" b="6194"/>
          <a:stretch>
            <a:fillRect/>
          </a:stretch>
        </p:blipFill>
        <p:spPr bwMode="auto">
          <a:xfrm>
            <a:off x="7596188" y="5229225"/>
            <a:ext cx="12239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9" name="Picture 2" descr="Картинка 482 из 16579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091" r="21683" b="6194"/>
          <a:stretch>
            <a:fillRect/>
          </a:stretch>
        </p:blipFill>
        <p:spPr bwMode="auto">
          <a:xfrm>
            <a:off x="539750" y="5157788"/>
            <a:ext cx="12239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Управляющая кнопка: настраиваемая 37">
            <a:hlinkClick r:id="rId5" action="ppaction://hlinksldjump" highlightClick="1"/>
          </p:cNvPr>
          <p:cNvSpPr/>
          <p:nvPr/>
        </p:nvSpPr>
        <p:spPr>
          <a:xfrm>
            <a:off x="7812360" y="6309320"/>
            <a:ext cx="1080393" cy="360363"/>
          </a:xfrm>
          <a:prstGeom prst="actionButtonBlank">
            <a:avLst/>
          </a:prstGeom>
          <a:solidFill>
            <a:schemeClr val="bg1"/>
          </a:solidFill>
          <a:ln w="28575">
            <a:solidFill>
              <a:srgbClr val="8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t-LT" b="1" dirty="0" smtClean="0">
                <a:solidFill>
                  <a:srgbClr val="800000"/>
                </a:solidFill>
                <a:cs typeface="Arial" pitchFamily="34" charset="0"/>
              </a:rPr>
              <a:t>ATGAL</a:t>
            </a:r>
            <a:endParaRPr lang="ru-RU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39" name="Управляющая кнопка: настраиваемая 38">
            <a:hlinkClick r:id="rId6" action="ppaction://hlinksldjump" highlightClick="1"/>
          </p:cNvPr>
          <p:cNvSpPr/>
          <p:nvPr/>
        </p:nvSpPr>
        <p:spPr>
          <a:xfrm>
            <a:off x="251520" y="6309320"/>
            <a:ext cx="1080393" cy="360363"/>
          </a:xfrm>
          <a:prstGeom prst="actionButtonBlank">
            <a:avLst/>
          </a:prstGeom>
          <a:solidFill>
            <a:schemeClr val="bg1"/>
          </a:solidFill>
          <a:ln w="28575">
            <a:solidFill>
              <a:srgbClr val="8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t-LT" b="1" dirty="0" smtClean="0">
                <a:solidFill>
                  <a:srgbClr val="800000"/>
                </a:solidFill>
                <a:cs typeface="Arial" pitchFamily="34" charset="0"/>
              </a:rPr>
              <a:t>IŠEITI</a:t>
            </a:r>
            <a:endParaRPr lang="ru-RU" b="1" dirty="0">
              <a:solidFill>
                <a:srgbClr val="8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57188" y="428625"/>
            <a:ext cx="850106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85750" y="6500813"/>
            <a:ext cx="85725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5" name="Скругленный прямоугольник 94"/>
          <p:cNvSpPr/>
          <p:nvPr/>
        </p:nvSpPr>
        <p:spPr>
          <a:xfrm>
            <a:off x="2628205" y="1268015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8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2627784" y="1268760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3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2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2627313" y="1268413"/>
            <a:ext cx="1728787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5148485" y="1268015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27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5148064" y="1268760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3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9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5148263" y="1268413"/>
            <a:ext cx="1728787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2627659" y="2492672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21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2627238" y="2493417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3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7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2627313" y="2492375"/>
            <a:ext cx="1727200" cy="79216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5147716" y="2491655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cs typeface="Arial" pitchFamily="34" charset="0"/>
              </a:rPr>
              <a:t>1</a:t>
            </a: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8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5147295" y="2492400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3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6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5148263" y="2492375"/>
            <a:ext cx="1727200" cy="79216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2628230" y="3716981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24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2627809" y="3717726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3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8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2627313" y="3716338"/>
            <a:ext cx="1728787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5147716" y="3715964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9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5147295" y="3716709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3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3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5148263" y="3716338"/>
            <a:ext cx="1727200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2628230" y="4940274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cs typeface="Arial" pitchFamily="34" charset="0"/>
              </a:rPr>
              <a:t>1</a:t>
            </a: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5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2627809" y="4941019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3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5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2627313" y="4941888"/>
            <a:ext cx="1728787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5148286" y="4940274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cs typeface="Arial" pitchFamily="34" charset="0"/>
              </a:rPr>
              <a:t>12</a:t>
            </a: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5147865" y="4941019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3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4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5148263" y="4941888"/>
            <a:ext cx="1727200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pic>
        <p:nvPicPr>
          <p:cNvPr id="16444" name="Picture 2" descr="C:\Users\ирина\Desktop\b1accebf05a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275" t="1843" r="60" b="67387"/>
          <a:stretch>
            <a:fillRect/>
          </a:stretch>
        </p:blipFill>
        <p:spPr bwMode="auto">
          <a:xfrm>
            <a:off x="250825" y="404813"/>
            <a:ext cx="201295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45" name="Picture 4" descr="Картинка 32 из 16285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44" b="36497"/>
          <a:stretch>
            <a:fillRect/>
          </a:stretch>
        </p:blipFill>
        <p:spPr bwMode="auto">
          <a:xfrm>
            <a:off x="539750" y="2276475"/>
            <a:ext cx="10795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46" name="Picture 4" descr="Картинка 32 из 16285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44" b="36497"/>
          <a:stretch>
            <a:fillRect/>
          </a:stretch>
        </p:blipFill>
        <p:spPr bwMode="auto">
          <a:xfrm>
            <a:off x="468313" y="3284538"/>
            <a:ext cx="10795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47" name="Picture 4" descr="Картинка 32 из 16285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44" b="36497"/>
          <a:stretch>
            <a:fillRect/>
          </a:stretch>
        </p:blipFill>
        <p:spPr bwMode="auto">
          <a:xfrm>
            <a:off x="468313" y="4292600"/>
            <a:ext cx="111283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48" name="Picture 4" descr="Картинка 32 из 16285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44" b="36497"/>
          <a:stretch>
            <a:fillRect/>
          </a:stretch>
        </p:blipFill>
        <p:spPr bwMode="auto">
          <a:xfrm>
            <a:off x="468313" y="5300663"/>
            <a:ext cx="10795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49" name="Picture 4" descr="Картинка 32 из 16285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44" b="36497"/>
          <a:stretch>
            <a:fillRect/>
          </a:stretch>
        </p:blipFill>
        <p:spPr bwMode="auto">
          <a:xfrm>
            <a:off x="7451725" y="5157788"/>
            <a:ext cx="122713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50" name="Picture 4" descr="Картинка 32 из 16285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44" b="36497"/>
          <a:stretch>
            <a:fillRect/>
          </a:stretch>
        </p:blipFill>
        <p:spPr bwMode="auto">
          <a:xfrm>
            <a:off x="7596188" y="4005263"/>
            <a:ext cx="115570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51" name="Picture 4" descr="Картинка 32 из 16285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44" b="36497"/>
          <a:stretch>
            <a:fillRect/>
          </a:stretch>
        </p:blipFill>
        <p:spPr bwMode="auto">
          <a:xfrm>
            <a:off x="7596188" y="2924175"/>
            <a:ext cx="11557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52" name="Picture 4" descr="Картинка 32 из 16285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44" b="36497"/>
          <a:stretch>
            <a:fillRect/>
          </a:stretch>
        </p:blipFill>
        <p:spPr bwMode="auto">
          <a:xfrm>
            <a:off x="7596188" y="1773238"/>
            <a:ext cx="1114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53" name="Picture 4" descr="Картинка 32 из 16285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44" b="36497"/>
          <a:stretch>
            <a:fillRect/>
          </a:stretch>
        </p:blipFill>
        <p:spPr bwMode="auto">
          <a:xfrm>
            <a:off x="7524750" y="620713"/>
            <a:ext cx="11128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Управляющая кнопка: настраиваемая 37">
            <a:hlinkClick r:id="rId9" action="ppaction://hlinksldjump" highlightClick="1"/>
          </p:cNvPr>
          <p:cNvSpPr/>
          <p:nvPr/>
        </p:nvSpPr>
        <p:spPr>
          <a:xfrm>
            <a:off x="7812360" y="6309320"/>
            <a:ext cx="1080393" cy="360363"/>
          </a:xfrm>
          <a:prstGeom prst="actionButtonBlank">
            <a:avLst/>
          </a:prstGeom>
          <a:solidFill>
            <a:schemeClr val="bg1"/>
          </a:solidFill>
          <a:ln w="28575">
            <a:solidFill>
              <a:srgbClr val="8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t-LT" b="1" dirty="0">
                <a:solidFill>
                  <a:srgbClr val="800000"/>
                </a:solidFill>
                <a:cs typeface="Arial" pitchFamily="34" charset="0"/>
              </a:rPr>
              <a:t>ATGAL</a:t>
            </a:r>
            <a:endParaRPr lang="ru-RU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39" name="Управляющая кнопка: настраиваемая 38">
            <a:hlinkClick r:id="rId10" action="ppaction://hlinksldjump" highlightClick="1"/>
          </p:cNvPr>
          <p:cNvSpPr/>
          <p:nvPr/>
        </p:nvSpPr>
        <p:spPr>
          <a:xfrm>
            <a:off x="251520" y="6309320"/>
            <a:ext cx="1080393" cy="360363"/>
          </a:xfrm>
          <a:prstGeom prst="actionButtonBlank">
            <a:avLst/>
          </a:prstGeom>
          <a:solidFill>
            <a:schemeClr val="bg1"/>
          </a:solidFill>
          <a:ln w="28575">
            <a:solidFill>
              <a:srgbClr val="8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t-LT" b="1" dirty="0">
                <a:solidFill>
                  <a:srgbClr val="800000"/>
                </a:solidFill>
                <a:cs typeface="Arial" pitchFamily="34" charset="0"/>
              </a:rPr>
              <a:t>IŠEITI</a:t>
            </a:r>
            <a:endParaRPr lang="ru-RU" b="1" dirty="0">
              <a:solidFill>
                <a:srgbClr val="8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57188" y="428625"/>
            <a:ext cx="850106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85750" y="6500813"/>
            <a:ext cx="85725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5" name="Скругленный прямоугольник 94"/>
          <p:cNvSpPr/>
          <p:nvPr/>
        </p:nvSpPr>
        <p:spPr>
          <a:xfrm>
            <a:off x="2628205" y="1268015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28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2627784" y="1268760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4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7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2627313" y="1268413"/>
            <a:ext cx="1728787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5148485" y="1268015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20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5148064" y="1268760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4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5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5148263" y="1268413"/>
            <a:ext cx="1728787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2627659" y="2492672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cs typeface="Arial" pitchFamily="34" charset="0"/>
              </a:rPr>
              <a:t>1</a:t>
            </a: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6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2627238" y="2493417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4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4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2627313" y="2492375"/>
            <a:ext cx="1727200" cy="79216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5147716" y="2491655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32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5147295" y="2492400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4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8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5148263" y="2492375"/>
            <a:ext cx="1727200" cy="79216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2628230" y="3716981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8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2627809" y="3717726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4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2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2627313" y="3716338"/>
            <a:ext cx="1728787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5147716" y="3715964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24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5147295" y="3716709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4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6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5148263" y="3716338"/>
            <a:ext cx="1727200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2628230" y="4940274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36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2627809" y="4941019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4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9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2627313" y="4941888"/>
            <a:ext cx="1728787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5148286" y="4940274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12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5147865" y="4941019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4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3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5148263" y="4941888"/>
            <a:ext cx="1727200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pic>
        <p:nvPicPr>
          <p:cNvPr id="17468" name="Picture 2" descr="C:\Users\ирина\Desktop\b1accebf05a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535" r="77509" b="36620"/>
          <a:stretch>
            <a:fillRect/>
          </a:stretch>
        </p:blipFill>
        <p:spPr bwMode="auto">
          <a:xfrm>
            <a:off x="179388" y="549275"/>
            <a:ext cx="16906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69" name="Группа 48"/>
          <p:cNvGrpSpPr>
            <a:grpSpLocks/>
          </p:cNvGrpSpPr>
          <p:nvPr/>
        </p:nvGrpSpPr>
        <p:grpSpPr bwMode="auto">
          <a:xfrm>
            <a:off x="323850" y="2205038"/>
            <a:ext cx="1079500" cy="1079500"/>
            <a:chOff x="539552" y="2404500"/>
            <a:chExt cx="1262633" cy="1280311"/>
          </a:xfrm>
        </p:grpSpPr>
        <p:pic>
          <p:nvPicPr>
            <p:cNvPr id="17500" name="Picture 10" descr="Картинка 225 из 16579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9552" y="2420888"/>
              <a:ext cx="854025" cy="1034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01" name="Picture 10" descr="Картинка 225 из 16579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588890" flipH="1">
              <a:off x="848670" y="2404500"/>
              <a:ext cx="953515" cy="1280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70" name="Группа 58"/>
          <p:cNvGrpSpPr>
            <a:grpSpLocks/>
          </p:cNvGrpSpPr>
          <p:nvPr/>
        </p:nvGrpSpPr>
        <p:grpSpPr bwMode="auto">
          <a:xfrm>
            <a:off x="323850" y="3357563"/>
            <a:ext cx="1079500" cy="1008062"/>
            <a:chOff x="539552" y="2404500"/>
            <a:chExt cx="1262633" cy="1280311"/>
          </a:xfrm>
        </p:grpSpPr>
        <p:pic>
          <p:nvPicPr>
            <p:cNvPr id="17498" name="Picture 10" descr="Картинка 225 из 16579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9552" y="2420888"/>
              <a:ext cx="854025" cy="1034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99" name="Picture 10" descr="Картинка 225 из 16579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588890" flipH="1">
              <a:off x="848670" y="2404500"/>
              <a:ext cx="953515" cy="1280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71" name="Группа 61"/>
          <p:cNvGrpSpPr>
            <a:grpSpLocks/>
          </p:cNvGrpSpPr>
          <p:nvPr/>
        </p:nvGrpSpPr>
        <p:grpSpPr bwMode="auto">
          <a:xfrm>
            <a:off x="539750" y="4437063"/>
            <a:ext cx="1079500" cy="1081087"/>
            <a:chOff x="539552" y="2404500"/>
            <a:chExt cx="1262633" cy="1280311"/>
          </a:xfrm>
        </p:grpSpPr>
        <p:pic>
          <p:nvPicPr>
            <p:cNvPr id="17496" name="Picture 10" descr="Картинка 225 из 16579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9552" y="2420888"/>
              <a:ext cx="854025" cy="1034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97" name="Picture 10" descr="Картинка 225 из 16579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588890" flipH="1">
              <a:off x="848670" y="2404500"/>
              <a:ext cx="953515" cy="1280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72" name="Группа 64"/>
          <p:cNvGrpSpPr>
            <a:grpSpLocks/>
          </p:cNvGrpSpPr>
          <p:nvPr/>
        </p:nvGrpSpPr>
        <p:grpSpPr bwMode="auto">
          <a:xfrm>
            <a:off x="7235825" y="620713"/>
            <a:ext cx="1079500" cy="1079500"/>
            <a:chOff x="539552" y="2404500"/>
            <a:chExt cx="1262633" cy="1280311"/>
          </a:xfrm>
        </p:grpSpPr>
        <p:pic>
          <p:nvPicPr>
            <p:cNvPr id="17494" name="Picture 10" descr="Картинка 225 из 16579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9552" y="2420888"/>
              <a:ext cx="854025" cy="1034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95" name="Picture 10" descr="Картинка 225 из 16579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588890" flipH="1">
              <a:off x="848670" y="2404500"/>
              <a:ext cx="953515" cy="1280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73" name="Группа 67"/>
          <p:cNvGrpSpPr>
            <a:grpSpLocks/>
          </p:cNvGrpSpPr>
          <p:nvPr/>
        </p:nvGrpSpPr>
        <p:grpSpPr bwMode="auto">
          <a:xfrm>
            <a:off x="1116013" y="5373688"/>
            <a:ext cx="1079500" cy="1079500"/>
            <a:chOff x="539552" y="2404500"/>
            <a:chExt cx="1262633" cy="1280311"/>
          </a:xfrm>
        </p:grpSpPr>
        <p:pic>
          <p:nvPicPr>
            <p:cNvPr id="17492" name="Picture 10" descr="Картинка 225 из 16579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9552" y="2420888"/>
              <a:ext cx="854025" cy="1034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93" name="Picture 10" descr="Картинка 225 из 16579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588890" flipH="1">
              <a:off x="848670" y="2404500"/>
              <a:ext cx="953515" cy="1280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74" name="Группа 70"/>
          <p:cNvGrpSpPr>
            <a:grpSpLocks/>
          </p:cNvGrpSpPr>
          <p:nvPr/>
        </p:nvGrpSpPr>
        <p:grpSpPr bwMode="auto">
          <a:xfrm>
            <a:off x="7164388" y="5229225"/>
            <a:ext cx="1079500" cy="1079500"/>
            <a:chOff x="539552" y="2404500"/>
            <a:chExt cx="1262633" cy="1280311"/>
          </a:xfrm>
        </p:grpSpPr>
        <p:pic>
          <p:nvPicPr>
            <p:cNvPr id="17490" name="Picture 10" descr="Картинка 225 из 16579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9552" y="2420888"/>
              <a:ext cx="854025" cy="1034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91" name="Picture 10" descr="Картинка 225 из 16579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588890" flipH="1">
              <a:off x="848670" y="2404500"/>
              <a:ext cx="953515" cy="1280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75" name="Группа 73"/>
          <p:cNvGrpSpPr>
            <a:grpSpLocks/>
          </p:cNvGrpSpPr>
          <p:nvPr/>
        </p:nvGrpSpPr>
        <p:grpSpPr bwMode="auto">
          <a:xfrm>
            <a:off x="7740650" y="4221163"/>
            <a:ext cx="1079500" cy="1079500"/>
            <a:chOff x="539552" y="2404500"/>
            <a:chExt cx="1262633" cy="1280311"/>
          </a:xfrm>
        </p:grpSpPr>
        <p:pic>
          <p:nvPicPr>
            <p:cNvPr id="17488" name="Picture 10" descr="Картинка 225 из 16579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9552" y="2420888"/>
              <a:ext cx="854025" cy="1034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89" name="Picture 10" descr="Картинка 225 из 16579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588890" flipH="1">
              <a:off x="848670" y="2404500"/>
              <a:ext cx="953515" cy="1280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76" name="Группа 76"/>
          <p:cNvGrpSpPr>
            <a:grpSpLocks/>
          </p:cNvGrpSpPr>
          <p:nvPr/>
        </p:nvGrpSpPr>
        <p:grpSpPr bwMode="auto">
          <a:xfrm>
            <a:off x="7740650" y="2997200"/>
            <a:ext cx="1079500" cy="1008063"/>
            <a:chOff x="539552" y="2404500"/>
            <a:chExt cx="1262633" cy="1280311"/>
          </a:xfrm>
        </p:grpSpPr>
        <p:pic>
          <p:nvPicPr>
            <p:cNvPr id="17486" name="Picture 10" descr="Картинка 225 из 165795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9552" y="2420888"/>
              <a:ext cx="854025" cy="1034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87" name="Picture 10" descr="Картинка 225 из 16579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588890" flipH="1">
              <a:off x="848670" y="2404500"/>
              <a:ext cx="953515" cy="1280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77" name="Группа 79"/>
          <p:cNvGrpSpPr>
            <a:grpSpLocks/>
          </p:cNvGrpSpPr>
          <p:nvPr/>
        </p:nvGrpSpPr>
        <p:grpSpPr bwMode="auto">
          <a:xfrm>
            <a:off x="7740650" y="1700213"/>
            <a:ext cx="1079500" cy="1152525"/>
            <a:chOff x="539552" y="2404500"/>
            <a:chExt cx="1262633" cy="1280311"/>
          </a:xfrm>
        </p:grpSpPr>
        <p:pic>
          <p:nvPicPr>
            <p:cNvPr id="17484" name="Picture 10" descr="Картинка 225 из 165795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9552" y="2420888"/>
              <a:ext cx="854025" cy="1034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85" name="Picture 10" descr="Картинка 225 из 165795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588890" flipH="1">
              <a:off x="848670" y="2404500"/>
              <a:ext cx="953515" cy="1280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" name="Управляющая кнопка: настраиваемая 55">
            <a:hlinkClick r:id="rId11" action="ppaction://hlinksldjump" highlightClick="1"/>
          </p:cNvPr>
          <p:cNvSpPr/>
          <p:nvPr/>
        </p:nvSpPr>
        <p:spPr>
          <a:xfrm>
            <a:off x="7812360" y="6309320"/>
            <a:ext cx="1080393" cy="360363"/>
          </a:xfrm>
          <a:prstGeom prst="actionButtonBlank">
            <a:avLst/>
          </a:prstGeom>
          <a:solidFill>
            <a:schemeClr val="bg1"/>
          </a:solidFill>
          <a:ln w="28575">
            <a:solidFill>
              <a:srgbClr val="8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t-LT" b="1" dirty="0">
                <a:solidFill>
                  <a:srgbClr val="800000"/>
                </a:solidFill>
                <a:cs typeface="Arial" pitchFamily="34" charset="0"/>
              </a:rPr>
              <a:t>ATGAL</a:t>
            </a:r>
            <a:endParaRPr lang="ru-RU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57" name="Управляющая кнопка: настраиваемая 56">
            <a:hlinkClick r:id="rId12" action="ppaction://hlinksldjump" highlightClick="1"/>
          </p:cNvPr>
          <p:cNvSpPr/>
          <p:nvPr/>
        </p:nvSpPr>
        <p:spPr>
          <a:xfrm>
            <a:off x="251520" y="6309320"/>
            <a:ext cx="1080393" cy="360363"/>
          </a:xfrm>
          <a:prstGeom prst="actionButtonBlank">
            <a:avLst/>
          </a:prstGeom>
          <a:solidFill>
            <a:schemeClr val="bg1"/>
          </a:solidFill>
          <a:ln w="28575">
            <a:solidFill>
              <a:srgbClr val="8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t-LT" b="1" dirty="0">
                <a:solidFill>
                  <a:srgbClr val="800000"/>
                </a:solidFill>
                <a:cs typeface="Arial" pitchFamily="34" charset="0"/>
              </a:rPr>
              <a:t>IŠEITI</a:t>
            </a:r>
            <a:endParaRPr lang="ru-RU" b="1" dirty="0">
              <a:solidFill>
                <a:srgbClr val="8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57188" y="428625"/>
            <a:ext cx="850106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85750" y="6500813"/>
            <a:ext cx="85725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5" name="Скругленный прямоугольник 94"/>
          <p:cNvSpPr/>
          <p:nvPr/>
        </p:nvSpPr>
        <p:spPr>
          <a:xfrm>
            <a:off x="2484660" y="1268362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40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2484239" y="1269107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5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 8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 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2484438" y="1268413"/>
            <a:ext cx="1728787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5004469" y="1268015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20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5004048" y="1268760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5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4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5003800" y="1268413"/>
            <a:ext cx="1728788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2483643" y="2492672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10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2483222" y="2493417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5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2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2484438" y="2492375"/>
            <a:ext cx="1727200" cy="79216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5003700" y="2491655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35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5003279" y="2492400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5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7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5003800" y="2492375"/>
            <a:ext cx="1727200" cy="79216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2484214" y="3716981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45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2483793" y="3717726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5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9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2484438" y="3716338"/>
            <a:ext cx="1728787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5003700" y="3715964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25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5003279" y="3716709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5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5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5003800" y="3716338"/>
            <a:ext cx="1727200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2556222" y="5012282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30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2555801" y="5013027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5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6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2555875" y="5013325"/>
            <a:ext cx="1728788" cy="79216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5004270" y="5012282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15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5003849" y="5013027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5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3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5003800" y="5013325"/>
            <a:ext cx="1727200" cy="79216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pic>
        <p:nvPicPr>
          <p:cNvPr id="1849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2276475"/>
            <a:ext cx="12477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3" name="Picture 2" descr="C:\Users\ирина\Desktop\b1accebf05a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304" t="34535" r="53612" b="32774"/>
          <a:stretch>
            <a:fillRect/>
          </a:stretch>
        </p:blipFill>
        <p:spPr bwMode="auto">
          <a:xfrm>
            <a:off x="250825" y="549275"/>
            <a:ext cx="15890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284538"/>
            <a:ext cx="12493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5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4365625"/>
            <a:ext cx="124777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5445125"/>
            <a:ext cx="124777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620713"/>
            <a:ext cx="12477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1773238"/>
            <a:ext cx="12493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9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25" y="2924175"/>
            <a:ext cx="1247775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0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25" y="4221163"/>
            <a:ext cx="124777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0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5300663"/>
            <a:ext cx="12477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Управляющая кнопка: настраиваемая 37">
            <a:hlinkClick r:id="rId8" action="ppaction://hlinksldjump" highlightClick="1"/>
          </p:cNvPr>
          <p:cNvSpPr/>
          <p:nvPr/>
        </p:nvSpPr>
        <p:spPr>
          <a:xfrm>
            <a:off x="7812360" y="6309320"/>
            <a:ext cx="1080393" cy="360363"/>
          </a:xfrm>
          <a:prstGeom prst="actionButtonBlank">
            <a:avLst/>
          </a:prstGeom>
          <a:solidFill>
            <a:schemeClr val="bg1"/>
          </a:solidFill>
          <a:ln w="28575">
            <a:solidFill>
              <a:srgbClr val="8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t-LT" b="1" dirty="0">
                <a:solidFill>
                  <a:srgbClr val="800000"/>
                </a:solidFill>
                <a:cs typeface="Arial" pitchFamily="34" charset="0"/>
              </a:rPr>
              <a:t>ATGAL</a:t>
            </a:r>
            <a:endParaRPr lang="ru-RU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39" name="Управляющая кнопка: настраиваемая 38">
            <a:hlinkClick r:id="rId9" action="ppaction://hlinksldjump" highlightClick="1"/>
          </p:cNvPr>
          <p:cNvSpPr/>
          <p:nvPr/>
        </p:nvSpPr>
        <p:spPr>
          <a:xfrm>
            <a:off x="251520" y="6309320"/>
            <a:ext cx="1080393" cy="360363"/>
          </a:xfrm>
          <a:prstGeom prst="actionButtonBlank">
            <a:avLst/>
          </a:prstGeom>
          <a:solidFill>
            <a:schemeClr val="bg1"/>
          </a:solidFill>
          <a:ln w="28575">
            <a:solidFill>
              <a:srgbClr val="8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t-LT" b="1" dirty="0">
                <a:solidFill>
                  <a:srgbClr val="800000"/>
                </a:solidFill>
                <a:cs typeface="Arial" pitchFamily="34" charset="0"/>
              </a:rPr>
              <a:t>IŠEITI</a:t>
            </a:r>
            <a:endParaRPr lang="ru-RU" b="1" dirty="0">
              <a:solidFill>
                <a:srgbClr val="8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57188" y="428625"/>
            <a:ext cx="850106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85750" y="6500813"/>
            <a:ext cx="85725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5" name="Скругленный прямоугольник 94"/>
          <p:cNvSpPr/>
          <p:nvPr/>
        </p:nvSpPr>
        <p:spPr>
          <a:xfrm>
            <a:off x="2555651" y="1268362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cs typeface="Arial" pitchFamily="34" charset="0"/>
              </a:rPr>
              <a:t>12</a:t>
            </a: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2555230" y="1269107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6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2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2555875" y="1268413"/>
            <a:ext cx="1727200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931271" y="1269107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30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4931271" y="1269107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6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5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4932363" y="1268413"/>
            <a:ext cx="1727200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2555651" y="2492672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54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2555230" y="2493417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6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9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2555875" y="2492375"/>
            <a:ext cx="1727200" cy="79216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5003700" y="2491655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36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5003279" y="2492400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6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6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5003800" y="2492375"/>
            <a:ext cx="1727200" cy="79216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2556222" y="3716981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18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2555801" y="3717726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6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3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2555875" y="3716338"/>
            <a:ext cx="1728788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5003700" y="3715964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48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5003279" y="3716709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6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8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5003800" y="3716338"/>
            <a:ext cx="1727200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2628230" y="4940274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42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2627809" y="4941019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6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7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2627313" y="4941888"/>
            <a:ext cx="1728787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5004270" y="4940274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24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5003849" y="4941019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6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4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5003800" y="4941888"/>
            <a:ext cx="1727200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pic>
        <p:nvPicPr>
          <p:cNvPr id="1951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4437063"/>
            <a:ext cx="15859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1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357563"/>
            <a:ext cx="156686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18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2205038"/>
            <a:ext cx="15843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19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549275"/>
            <a:ext cx="15970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20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1700213"/>
            <a:ext cx="15668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21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8563" y="2781300"/>
            <a:ext cx="15954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22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4076700"/>
            <a:ext cx="15954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2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5157788"/>
            <a:ext cx="156527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24" name="Picture 2" descr="C:\Users\ирина\Desktop\b1accebf05a5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200" t="34535" r="31120" b="32774"/>
          <a:stretch>
            <a:fillRect/>
          </a:stretch>
        </p:blipFill>
        <p:spPr bwMode="auto">
          <a:xfrm>
            <a:off x="179388" y="476250"/>
            <a:ext cx="1836737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2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5373688"/>
            <a:ext cx="1566862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Управляющая кнопка: настраиваемая 37">
            <a:hlinkClick r:id="rId9" action="ppaction://hlinksldjump" highlightClick="1"/>
          </p:cNvPr>
          <p:cNvSpPr/>
          <p:nvPr/>
        </p:nvSpPr>
        <p:spPr>
          <a:xfrm>
            <a:off x="7812360" y="6309320"/>
            <a:ext cx="1080393" cy="360363"/>
          </a:xfrm>
          <a:prstGeom prst="actionButtonBlank">
            <a:avLst/>
          </a:prstGeom>
          <a:solidFill>
            <a:schemeClr val="bg1"/>
          </a:solidFill>
          <a:ln w="28575">
            <a:solidFill>
              <a:srgbClr val="8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t-LT" b="1" dirty="0">
                <a:solidFill>
                  <a:srgbClr val="800000"/>
                </a:solidFill>
                <a:cs typeface="Arial" pitchFamily="34" charset="0"/>
              </a:rPr>
              <a:t>ATGAL</a:t>
            </a:r>
            <a:endParaRPr lang="ru-RU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39" name="Управляющая кнопка: настраиваемая 38">
            <a:hlinkClick r:id="rId10" action="ppaction://hlinksldjump" highlightClick="1"/>
          </p:cNvPr>
          <p:cNvSpPr/>
          <p:nvPr/>
        </p:nvSpPr>
        <p:spPr>
          <a:xfrm>
            <a:off x="251520" y="6309320"/>
            <a:ext cx="1080393" cy="360363"/>
          </a:xfrm>
          <a:prstGeom prst="actionButtonBlank">
            <a:avLst/>
          </a:prstGeom>
          <a:solidFill>
            <a:schemeClr val="bg1"/>
          </a:solidFill>
          <a:ln w="28575">
            <a:solidFill>
              <a:srgbClr val="8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t-LT" b="1" dirty="0">
                <a:solidFill>
                  <a:srgbClr val="800000"/>
                </a:solidFill>
                <a:cs typeface="Arial" pitchFamily="34" charset="0"/>
              </a:rPr>
              <a:t>IŠEITI</a:t>
            </a:r>
            <a:endParaRPr lang="ru-RU" b="1" dirty="0">
              <a:solidFill>
                <a:srgbClr val="8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57188" y="428625"/>
            <a:ext cx="850106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85750" y="6500813"/>
            <a:ext cx="85725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5" name="Скругленный прямоугольник 94"/>
          <p:cNvSpPr/>
          <p:nvPr/>
        </p:nvSpPr>
        <p:spPr>
          <a:xfrm>
            <a:off x="2484660" y="1124346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49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2484239" y="1125091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7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7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2484438" y="1125538"/>
            <a:ext cx="1728787" cy="7905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932709" y="1124346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21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4932288" y="1125091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7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3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4932363" y="1125538"/>
            <a:ext cx="1728787" cy="7905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2483643" y="2420664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35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2483222" y="2421409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7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5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2484438" y="2420938"/>
            <a:ext cx="1727200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4931692" y="2419647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56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4931271" y="2420392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7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8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4932363" y="2420938"/>
            <a:ext cx="1727200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2484214" y="3716981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63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2483793" y="3717726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7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9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2484438" y="3716338"/>
            <a:ext cx="1728787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4931692" y="3715964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14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4931271" y="3716709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7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2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4932363" y="3716338"/>
            <a:ext cx="1727200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2484214" y="4940274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28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2483793" y="4941019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7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4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2484438" y="4941888"/>
            <a:ext cx="1728787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4932262" y="4940274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42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4931841" y="4941019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7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6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4932363" y="4941888"/>
            <a:ext cx="1727200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pic>
        <p:nvPicPr>
          <p:cNvPr id="20540" name="Picture 2" descr="Картинка 15 из 16579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569785">
            <a:off x="611188" y="1966912"/>
            <a:ext cx="1074738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1" name="Picture 2" descr="C:\Users\ирина\Desktop\b1accebf05a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503" t="34535" r="4411" b="32774"/>
          <a:stretch>
            <a:fillRect/>
          </a:stretch>
        </p:blipFill>
        <p:spPr bwMode="auto">
          <a:xfrm>
            <a:off x="179388" y="476250"/>
            <a:ext cx="174307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2" name="Picture 2" descr="Картинка 15 из 16579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569785">
            <a:off x="298450" y="2978150"/>
            <a:ext cx="1116013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3" name="Picture 2" descr="Картинка 15 из 16579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569785">
            <a:off x="299244" y="4201319"/>
            <a:ext cx="1114425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4" name="Picture 2" descr="Картинка 15 из 16579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569785">
            <a:off x="1196976" y="5065712"/>
            <a:ext cx="1116012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5" name="Picture 2" descr="Картинка 15 из 16579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569785">
            <a:off x="7042150" y="4922838"/>
            <a:ext cx="11588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6" name="Picture 2" descr="Картинка 15 из 16579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569785">
            <a:off x="7594600" y="3840163"/>
            <a:ext cx="10699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7" name="Picture 2" descr="Картинка 15 из 16579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569785">
            <a:off x="7723981" y="2690020"/>
            <a:ext cx="1120775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8" name="Picture 2" descr="Картинка 15 из 16579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569785">
            <a:off x="7699375" y="1538288"/>
            <a:ext cx="113982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9" name="Picture 2" descr="Картинка 15 из 16579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569785">
            <a:off x="7194550" y="315913"/>
            <a:ext cx="1192213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Управляющая кнопка: настраиваемая 37">
            <a:hlinkClick r:id="rId11" action="ppaction://hlinksldjump" highlightClick="1"/>
          </p:cNvPr>
          <p:cNvSpPr/>
          <p:nvPr/>
        </p:nvSpPr>
        <p:spPr>
          <a:xfrm>
            <a:off x="7812360" y="6309320"/>
            <a:ext cx="1080393" cy="360363"/>
          </a:xfrm>
          <a:prstGeom prst="actionButtonBlank">
            <a:avLst/>
          </a:prstGeom>
          <a:solidFill>
            <a:schemeClr val="bg1"/>
          </a:solidFill>
          <a:ln w="28575">
            <a:solidFill>
              <a:srgbClr val="8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t-LT" b="1" dirty="0">
                <a:solidFill>
                  <a:srgbClr val="800000"/>
                </a:solidFill>
                <a:cs typeface="Arial" pitchFamily="34" charset="0"/>
              </a:rPr>
              <a:t>ATGAL</a:t>
            </a:r>
            <a:endParaRPr lang="ru-RU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39" name="Управляющая кнопка: настраиваемая 38">
            <a:hlinkClick r:id="rId12" action="ppaction://hlinksldjump" highlightClick="1"/>
          </p:cNvPr>
          <p:cNvSpPr/>
          <p:nvPr/>
        </p:nvSpPr>
        <p:spPr>
          <a:xfrm>
            <a:off x="251520" y="6309320"/>
            <a:ext cx="1080393" cy="360363"/>
          </a:xfrm>
          <a:prstGeom prst="actionButtonBlank">
            <a:avLst/>
          </a:prstGeom>
          <a:solidFill>
            <a:schemeClr val="bg1"/>
          </a:solidFill>
          <a:ln w="28575">
            <a:solidFill>
              <a:srgbClr val="8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t-LT" b="1" dirty="0">
                <a:solidFill>
                  <a:srgbClr val="800000"/>
                </a:solidFill>
                <a:cs typeface="Arial" pitchFamily="34" charset="0"/>
              </a:rPr>
              <a:t>IŠEITI</a:t>
            </a:r>
            <a:endParaRPr lang="ru-RU" b="1" dirty="0">
              <a:solidFill>
                <a:srgbClr val="8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57188" y="428625"/>
            <a:ext cx="850106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85750" y="6500813"/>
            <a:ext cx="85725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5" name="Скругленный прямоугольник 94"/>
          <p:cNvSpPr/>
          <p:nvPr/>
        </p:nvSpPr>
        <p:spPr>
          <a:xfrm>
            <a:off x="2484660" y="1052338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40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2484239" y="1053083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8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5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2484438" y="1052513"/>
            <a:ext cx="1728787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860701" y="1052338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cs typeface="Arial" pitchFamily="34" charset="0"/>
              </a:rPr>
              <a:t>6</a:t>
            </a: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4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4860280" y="1053083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8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 8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 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4859338" y="1052513"/>
            <a:ext cx="1728787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2483643" y="2276648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24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2483222" y="2277393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8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3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2484438" y="2276475"/>
            <a:ext cx="1727200" cy="79216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4859684" y="2275631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3</a:t>
            </a:r>
            <a:r>
              <a:rPr lang="ru-RU" sz="4400" b="1" dirty="0">
                <a:solidFill>
                  <a:srgbClr val="800000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4859263" y="2276376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8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4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4859338" y="2276475"/>
            <a:ext cx="1727200" cy="79216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2484214" y="3500957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16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2483793" y="3501702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8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2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2484438" y="3500438"/>
            <a:ext cx="1728787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4931692" y="3499940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72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4931271" y="3500685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8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9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4932363" y="3500438"/>
            <a:ext cx="1727200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2484214" y="4724250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56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2483793" y="4724995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8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7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2484438" y="4724400"/>
            <a:ext cx="1728787" cy="79216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4932262" y="4724250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48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4931841" y="4724995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8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6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4932363" y="4724400"/>
            <a:ext cx="1727200" cy="79216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pic>
        <p:nvPicPr>
          <p:cNvPr id="2156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2133600"/>
            <a:ext cx="11128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5" name="Picture 2" descr="C:\Users\ирина\Desktop\b1accebf05a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11" t="67305" r="77509" b="1927"/>
          <a:stretch>
            <a:fillRect/>
          </a:stretch>
        </p:blipFill>
        <p:spPr bwMode="auto">
          <a:xfrm>
            <a:off x="250825" y="549275"/>
            <a:ext cx="151288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3284538"/>
            <a:ext cx="115252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4437063"/>
            <a:ext cx="11112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8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5300663"/>
            <a:ext cx="115252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9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025" y="5229225"/>
            <a:ext cx="120808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70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650" y="4221163"/>
            <a:ext cx="11906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71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088" y="3068638"/>
            <a:ext cx="1135062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72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188" y="1773238"/>
            <a:ext cx="11922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73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549275"/>
            <a:ext cx="120808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Управляющая кнопка: настраиваемая 37">
            <a:hlinkClick r:id="rId11" action="ppaction://hlinksldjump" highlightClick="1"/>
          </p:cNvPr>
          <p:cNvSpPr/>
          <p:nvPr/>
        </p:nvSpPr>
        <p:spPr>
          <a:xfrm>
            <a:off x="7812360" y="6309320"/>
            <a:ext cx="1080393" cy="360363"/>
          </a:xfrm>
          <a:prstGeom prst="actionButtonBlank">
            <a:avLst/>
          </a:prstGeom>
          <a:solidFill>
            <a:schemeClr val="bg1"/>
          </a:solidFill>
          <a:ln w="28575">
            <a:solidFill>
              <a:srgbClr val="8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t-LT" b="1" dirty="0">
                <a:solidFill>
                  <a:srgbClr val="800000"/>
                </a:solidFill>
                <a:cs typeface="Arial" pitchFamily="34" charset="0"/>
              </a:rPr>
              <a:t>ATGAL</a:t>
            </a:r>
            <a:endParaRPr lang="ru-RU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39" name="Управляющая кнопка: настраиваемая 38">
            <a:hlinkClick r:id="rId12" action="ppaction://hlinksldjump" highlightClick="1"/>
          </p:cNvPr>
          <p:cNvSpPr/>
          <p:nvPr/>
        </p:nvSpPr>
        <p:spPr>
          <a:xfrm>
            <a:off x="251520" y="6309320"/>
            <a:ext cx="1080393" cy="360363"/>
          </a:xfrm>
          <a:prstGeom prst="actionButtonBlank">
            <a:avLst/>
          </a:prstGeom>
          <a:solidFill>
            <a:schemeClr val="bg1"/>
          </a:solidFill>
          <a:ln w="28575">
            <a:solidFill>
              <a:srgbClr val="8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t-LT" b="1" dirty="0">
                <a:solidFill>
                  <a:srgbClr val="800000"/>
                </a:solidFill>
                <a:cs typeface="Arial" pitchFamily="34" charset="0"/>
              </a:rPr>
              <a:t>IŠEITI</a:t>
            </a:r>
            <a:endParaRPr lang="ru-RU" b="1" dirty="0">
              <a:solidFill>
                <a:srgbClr val="8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ренажер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тренажер</Template>
  <TotalTime>104</TotalTime>
  <Words>294</Words>
  <Application>Microsoft Office PowerPoint</Application>
  <PresentationFormat>On-screen Show (4:3)</PresentationFormat>
  <Paragraphs>150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Monotype Corsiva</vt:lpstr>
      <vt:lpstr>Symbol</vt:lpstr>
      <vt:lpstr>Bookman Old Style</vt:lpstr>
      <vt:lpstr>тренажер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Marius</cp:lastModifiedBy>
  <cp:revision>15</cp:revision>
  <dcterms:created xsi:type="dcterms:W3CDTF">2012-01-13T20:00:49Z</dcterms:created>
  <dcterms:modified xsi:type="dcterms:W3CDTF">2013-02-06T11:05:36Z</dcterms:modified>
</cp:coreProperties>
</file>