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9" r:id="rId5"/>
    <p:sldId id="270" r:id="rId6"/>
    <p:sldId id="271" r:id="rId7"/>
    <p:sldId id="272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Antraštė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cxnSp>
        <p:nvCxnSpPr>
          <p:cNvPr id="8" name="Tiesioji jungtis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iesioji jungtis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a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os vietos rezervavimo ženklas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urinio vietos rezervavimo ženklas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15" name="Skaidrės numerio vietos rezervavimo ženklas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6" name="Poraštės vietos rezervavimo ženklas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7" name="Antraštė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cxnSp>
        <p:nvCxnSpPr>
          <p:cNvPr id="7" name="Tiesioji jungtis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32" name="Turinio vietos rezervavimo ženklas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34" name="Turinio vietos rezervavimo ženklas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cxnSp>
        <p:nvCxnSpPr>
          <p:cNvPr id="10" name="Tiesioji jungtis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iesioji jungtis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urinio vietos rezervavimo ženklas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31" name="Antraštė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Datos vietos rezervavimo ženklas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8" name="Datos vietos rezervavimo ženklas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0EFC0A-CC1D-4C2C-A7A5-46BA2EE1056F}" type="datetimeFigureOut">
              <a:rPr lang="lt-LT" smtClean="0"/>
              <a:pPr/>
              <a:t>2011.05.23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860CC8-65A2-4153-A5E9-C778F722B67C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Kauno ,,Varpelio’’ pradinė mokykla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Mokytoja  Rūta  </a:t>
            </a:r>
            <a:r>
              <a:rPr lang="lt-LT" dirty="0" err="1" smtClean="0">
                <a:solidFill>
                  <a:schemeClr val="tx1"/>
                </a:solidFill>
              </a:rPr>
              <a:t>Žarskienė</a:t>
            </a:r>
            <a:endParaRPr lang="lt-LT" dirty="0" smtClean="0">
              <a:solidFill>
                <a:schemeClr val="tx1"/>
              </a:solidFill>
            </a:endParaRPr>
          </a:p>
          <a:p>
            <a:r>
              <a:rPr lang="lt-LT" dirty="0" smtClean="0">
                <a:solidFill>
                  <a:schemeClr val="tx1"/>
                </a:solidFill>
              </a:rPr>
              <a:t>Kaunas, 2011 m.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6000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GRAŽIAUSI   LIETUVOS DRUGIAI</a:t>
            </a:r>
            <a:endParaRPr lang="lt-LT" sz="6000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usninu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66875"/>
            <a:ext cx="5715000" cy="4286250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USNINUKĖ</a:t>
            </a:r>
            <a:endParaRPr lang="lt-L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ilgėlinu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09762"/>
            <a:ext cx="5715000" cy="3800475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DILGĖLINUKAS</a:t>
            </a:r>
            <a:endParaRPr lang="lt-L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kilnioji va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66875"/>
            <a:ext cx="5715000" cy="4286250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KILNIOJI   VAIVA</a:t>
            </a:r>
            <a:endParaRPr lang="lt-L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uošnioji va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66875"/>
            <a:ext cx="5715000" cy="4286250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PUOŠNIOJI   VAIVA</a:t>
            </a:r>
            <a:endParaRPr lang="lt-L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karpytūn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66875"/>
            <a:ext cx="5715000" cy="4286250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KARPYTŪNĖ</a:t>
            </a:r>
            <a:endParaRPr lang="lt-L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admiro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09762"/>
            <a:ext cx="5715000" cy="3800475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ADMIROLAS</a:t>
            </a:r>
            <a:endParaRPr lang="lt-L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r>
              <a:rPr lang="lt-LT" dirty="0" err="1" smtClean="0"/>
              <a:t>www.linksmas.net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Naudota  informacija :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 descr="drugy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900" y="1781175"/>
            <a:ext cx="5410200" cy="4057650"/>
          </a:xfrm>
          <a:ln w="28575">
            <a:solidFill>
              <a:schemeClr val="bg1"/>
            </a:solidFill>
          </a:ln>
        </p:spPr>
      </p:pic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lt-LT" sz="4800" dirty="0" smtClean="0">
                <a:solidFill>
                  <a:schemeClr val="tx1"/>
                </a:solidFill>
              </a:rPr>
              <a:t>SPUNGĖ</a:t>
            </a:r>
            <a:endParaRPr lang="lt-LT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rugys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900" y="2009775"/>
            <a:ext cx="5410200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dirty="0" smtClean="0"/>
              <a:t>MELSVYS</a:t>
            </a:r>
            <a:endParaRPr lang="lt-L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idysis juodmarg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486400" cy="4572000"/>
          </a:xfrm>
          <a:ln>
            <a:solidFill>
              <a:schemeClr val="accent1"/>
            </a:solidFill>
          </a:ln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DIDYSIS  JUODMARGIS</a:t>
            </a:r>
            <a:endParaRPr lang="lt-L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auksuotoji šaškyt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71637"/>
            <a:ext cx="5715000" cy="4276725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AUKSUOTOJI  ŠAŠKYTĖ</a:t>
            </a:r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baltamargė šaškyt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09762"/>
            <a:ext cx="5715000" cy="3800475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BALTAMARGĖ   ŠAŠKYTĖ</a:t>
            </a:r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idysis perlinu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66875"/>
            <a:ext cx="5715000" cy="4286250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DIDYSIS   PERLINUKAS</a:t>
            </a:r>
            <a:endParaRPr lang="lt-L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pievinis perlinu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547812"/>
            <a:ext cx="5715000" cy="4524375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PIEVIVNIS   PERLINUKAS</a:t>
            </a:r>
            <a:endParaRPr lang="lt-L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gelsvasis satyriuk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688632" cy="4608512"/>
          </a:xfrm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GELSVASIS  SATYRIUKAS</a:t>
            </a:r>
            <a:endParaRPr lang="lt-L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pierius">
  <a:themeElements>
    <a:clrScheme name="Popierius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opieriu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pieriu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44</Words>
  <Application>Microsoft Office PowerPoint</Application>
  <PresentationFormat>Demonstracija ekrane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Popierius</vt:lpstr>
      <vt:lpstr>GRAŽIAUSI   LIETUVOS DRUGIAI</vt:lpstr>
      <vt:lpstr>SPUNGĖ</vt:lpstr>
      <vt:lpstr>MELSVYS</vt:lpstr>
      <vt:lpstr>DIDYSIS  JUODMARGIS</vt:lpstr>
      <vt:lpstr>AUKSUOTOJI  ŠAŠKYTĖ</vt:lpstr>
      <vt:lpstr>BALTAMARGĖ   ŠAŠKYTĖ</vt:lpstr>
      <vt:lpstr>DIDYSIS   PERLINUKAS</vt:lpstr>
      <vt:lpstr>PIEVIVNIS   PERLINUKAS</vt:lpstr>
      <vt:lpstr>GELSVASIS  SATYRIUKAS</vt:lpstr>
      <vt:lpstr>USNINUKĖ</vt:lpstr>
      <vt:lpstr>DILGĖLINUKAS</vt:lpstr>
      <vt:lpstr>KILNIOJI   VAIVA</vt:lpstr>
      <vt:lpstr>PUOŠNIOJI   VAIVA</vt:lpstr>
      <vt:lpstr>KARPYTŪNĖ</vt:lpstr>
      <vt:lpstr>ADMIROLAS</vt:lpstr>
      <vt:lpstr>Naudota  informacija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DRUGIAI</dc:title>
  <dc:creator>Ruta</dc:creator>
  <cp:lastModifiedBy>Ruta</cp:lastModifiedBy>
  <cp:revision>13</cp:revision>
  <dcterms:created xsi:type="dcterms:W3CDTF">2011-05-05T09:17:59Z</dcterms:created>
  <dcterms:modified xsi:type="dcterms:W3CDTF">2011-05-23T10:11:42Z</dcterms:modified>
</cp:coreProperties>
</file>