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Layouts/slideLayout38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ags/tag5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Default Extension="gif" ContentType="image/gif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slideLayouts/slideLayout40.xml" ContentType="application/vnd.openxmlformats-officedocument.presentationml.slideLayout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</p:sldMasterIdLst>
  <p:sldIdLst>
    <p:sldId id="256" r:id="rId3"/>
    <p:sldId id="258" r:id="rId4"/>
    <p:sldId id="259" r:id="rId5"/>
    <p:sldId id="260" r:id="rId6"/>
    <p:sldId id="264" r:id="rId7"/>
    <p:sldId id="261" r:id="rId8"/>
    <p:sldId id="262" r:id="rId9"/>
  </p:sldIdLst>
  <p:sldSz cx="9144000" cy="6858000" type="screen4x3"/>
  <p:notesSz cx="6858000" cy="9144000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3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.xml"/><Relationship Id="rId9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8.xml"/><Relationship Id="rId7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11.png"/><Relationship Id="rId5" Type="http://schemas.openxmlformats.org/officeDocument/2006/relationships/tags" Target="../tags/tag10.xml"/><Relationship Id="rId10" Type="http://schemas.openxmlformats.org/officeDocument/2006/relationships/image" Target="../media/image10.png"/><Relationship Id="rId4" Type="http://schemas.openxmlformats.org/officeDocument/2006/relationships/tags" Target="../tags/tag9.xml"/><Relationship Id="rId9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5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8.xml"/><Relationship Id="rId7" Type="http://schemas.openxmlformats.org/officeDocument/2006/relationships/image" Target="../media/image4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Relationship Id="rId9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5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0.xml"/><Relationship Id="rId7" Type="http://schemas.openxmlformats.org/officeDocument/2006/relationships/image" Target="../media/image7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11.png"/><Relationship Id="rId5" Type="http://schemas.openxmlformats.org/officeDocument/2006/relationships/tags" Target="../tags/tag42.xml"/><Relationship Id="rId10" Type="http://schemas.openxmlformats.org/officeDocument/2006/relationships/image" Target="../media/image10.png"/><Relationship Id="rId4" Type="http://schemas.openxmlformats.org/officeDocument/2006/relationships/tags" Target="../tags/tag41.xml"/><Relationship Id="rId9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5.xml"/><Relationship Id="rId7" Type="http://schemas.openxmlformats.org/officeDocument/2006/relationships/image" Target="../media/image4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6.xml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5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5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5.xml"/><Relationship Id="rId7" Type="http://schemas.openxmlformats.org/officeDocument/2006/relationships/image" Target="../media/image7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11.png"/><Relationship Id="rId5" Type="http://schemas.openxmlformats.org/officeDocument/2006/relationships/tags" Target="../tags/tag57.xml"/><Relationship Id="rId10" Type="http://schemas.openxmlformats.org/officeDocument/2006/relationships/image" Target="../media/image10.png"/><Relationship Id="rId4" Type="http://schemas.openxmlformats.org/officeDocument/2006/relationships/tags" Target="../tags/tag56.xml"/><Relationship Id="rId9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tags" Target="../tags/tag60.xml"/><Relationship Id="rId7" Type="http://schemas.openxmlformats.org/officeDocument/2006/relationships/slideMaster" Target="../slideMasters/slideMaster1.xml"/><Relationship Id="rId12" Type="http://schemas.openxmlformats.org/officeDocument/2006/relationships/image" Target="../media/image16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15.png"/><Relationship Id="rId5" Type="http://schemas.openxmlformats.org/officeDocument/2006/relationships/tags" Target="../tags/tag62.xml"/><Relationship Id="rId10" Type="http://schemas.openxmlformats.org/officeDocument/2006/relationships/image" Target="../media/image14.png"/><Relationship Id="rId4" Type="http://schemas.openxmlformats.org/officeDocument/2006/relationships/tags" Target="../tags/tag61.xml"/><Relationship Id="rId9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5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68.xml"/><Relationship Id="rId7" Type="http://schemas.openxmlformats.org/officeDocument/2006/relationships/image" Target="../media/image7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11.png"/><Relationship Id="rId5" Type="http://schemas.openxmlformats.org/officeDocument/2006/relationships/tags" Target="../tags/tag70.xml"/><Relationship Id="rId10" Type="http://schemas.openxmlformats.org/officeDocument/2006/relationships/image" Target="../media/image10.png"/><Relationship Id="rId4" Type="http://schemas.openxmlformats.org/officeDocument/2006/relationships/tags" Target="../tags/tag69.xml"/><Relationship Id="rId9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2BC1-0ECD-4313-B24F-25BB8E21A8C8}" type="datetimeFigureOut">
              <a:rPr lang="lt-LT"/>
              <a:pPr>
                <a:defRPr/>
              </a:pPr>
              <a:t>2014.12.12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7F2B9-CE19-4D5B-A592-C9A9941918C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0B195-590B-413A-B4E7-C2181905E73F}" type="datetimeFigureOut">
              <a:rPr lang="lt-LT"/>
              <a:pPr>
                <a:defRPr/>
              </a:pPr>
              <a:t>2014.12.12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88459-7AD1-4A6D-9F45-70E942463865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A2B21-0B10-4901-98AB-0865BFA3312A}" type="datetimeFigureOut">
              <a:rPr lang="lt-LT"/>
              <a:pPr>
                <a:defRPr/>
              </a:pPr>
              <a:t>2014.12.12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123EA-F6F4-48A9-8855-6F9A30CE9715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ouse Mischief 1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5575" y="1524000"/>
            <a:ext cx="804863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ouse Mischief 1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veikslėlis 10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55575" y="12493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aveikslėlis 1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55575" y="25812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aveikslėlis 12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55575" y="39147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aveikslėlis 13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55575" y="524668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</p:nvPr>
        </p:nvSpPr>
        <p:spPr>
          <a:xfrm>
            <a:off x="1371600" y="1069848"/>
            <a:ext cx="7388352" cy="1215923"/>
          </a:xfrm>
          <a:prstGeom prst="rect">
            <a:avLst/>
          </a:prstGeom>
        </p:spPr>
        <p:txBody>
          <a:bodyPr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</p:nvPr>
        </p:nvSpPr>
        <p:spPr>
          <a:xfrm>
            <a:off x="1371600" y="3734867"/>
            <a:ext cx="7388352" cy="1215923"/>
          </a:xfrm>
          <a:prstGeom prst="rect">
            <a:avLst/>
          </a:prstGeom>
        </p:spPr>
        <p:txBody>
          <a:bodyPr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4"/>
          </p:nvPr>
        </p:nvSpPr>
        <p:spPr>
          <a:xfrm>
            <a:off x="1371600" y="5067376"/>
            <a:ext cx="7388352" cy="1215923"/>
          </a:xfrm>
          <a:prstGeom prst="rect">
            <a:avLst/>
          </a:prstGeom>
        </p:spPr>
        <p:txBody>
          <a:bodyPr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ouse Mischief 1 - 5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veikslėlis 1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55575" y="1216025"/>
            <a:ext cx="6302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aveikslėlis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55575" y="2255838"/>
            <a:ext cx="6302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aveikslėlis 1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55575" y="3297238"/>
            <a:ext cx="63023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aveikslėlis 1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55575" y="4337050"/>
            <a:ext cx="6302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aveikslėlis 15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55575" y="5378450"/>
            <a:ext cx="630238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</p:nvPr>
        </p:nvSpPr>
        <p:spPr>
          <a:xfrm>
            <a:off x="1069848" y="1069848"/>
            <a:ext cx="7699248" cy="923773"/>
          </a:xfrm>
          <a:prstGeom prst="rect">
            <a:avLst/>
          </a:prstGeom>
        </p:spPr>
        <p:txBody>
          <a:bodyPr lIns="94701" tIns="26328" rIns="94701" bIns="2632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</p:nvPr>
        </p:nvSpPr>
        <p:spPr>
          <a:xfrm>
            <a:off x="1069848" y="2110207"/>
            <a:ext cx="7699248" cy="923773"/>
          </a:xfrm>
          <a:prstGeom prst="rect">
            <a:avLst/>
          </a:prstGeom>
        </p:spPr>
        <p:txBody>
          <a:bodyPr lIns="94701" tIns="26328" rIns="94701" bIns="2632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</p:nvPr>
        </p:nvSpPr>
        <p:spPr>
          <a:xfrm>
            <a:off x="1069848" y="3150565"/>
            <a:ext cx="7699248" cy="923773"/>
          </a:xfrm>
          <a:prstGeom prst="rect">
            <a:avLst/>
          </a:prstGeom>
        </p:spPr>
        <p:txBody>
          <a:bodyPr lIns="94701" tIns="26328" rIns="94701" bIns="2632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4"/>
          </p:nvPr>
        </p:nvSpPr>
        <p:spPr>
          <a:xfrm>
            <a:off x="1069848" y="4190924"/>
            <a:ext cx="7699248" cy="923773"/>
          </a:xfrm>
          <a:prstGeom prst="rect">
            <a:avLst/>
          </a:prstGeom>
        </p:spPr>
        <p:txBody>
          <a:bodyPr lIns="94701" tIns="26328" rIns="94701" bIns="2632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5"/>
          </p:nvPr>
        </p:nvSpPr>
        <p:spPr>
          <a:xfrm>
            <a:off x="1069848" y="5231283"/>
            <a:ext cx="7699248" cy="923773"/>
          </a:xfrm>
          <a:prstGeom prst="rect">
            <a:avLst/>
          </a:prstGeom>
        </p:spPr>
        <p:txBody>
          <a:bodyPr lIns="94701" tIns="26328" rIns="94701" bIns="2632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ouse Mischief 1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55575" y="1852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aveikslėlis 10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55575" y="31845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aveikslėlis 11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55575" y="45180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ouse Mischief 1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5575" y="2233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aveikslėlis 9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55575" y="387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lIns="90877" tIns="43391" rIns="90877" bIns="43391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lIns="90877" tIns="43391" rIns="90877" bIns="43391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ouse Mischief 2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veikslėlis 10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55575" y="12493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aveikslėlis 1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55575" y="25812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aveikslėlis 12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55575" y="39147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aveikslėlis 13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55575" y="524668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</p:nvPr>
        </p:nvSpPr>
        <p:spPr>
          <a:xfrm>
            <a:off x="1371600" y="1069848"/>
            <a:ext cx="7388352" cy="1215923"/>
          </a:xfrm>
          <a:prstGeom prst="rect">
            <a:avLst/>
          </a:prstGeom>
        </p:spPr>
        <p:txBody>
          <a:bodyPr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</p:nvPr>
        </p:nvSpPr>
        <p:spPr>
          <a:xfrm>
            <a:off x="1371600" y="3734867"/>
            <a:ext cx="7388352" cy="1215923"/>
          </a:xfrm>
          <a:prstGeom prst="rect">
            <a:avLst/>
          </a:prstGeom>
        </p:spPr>
        <p:txBody>
          <a:bodyPr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4"/>
          </p:nvPr>
        </p:nvSpPr>
        <p:spPr>
          <a:xfrm>
            <a:off x="1371600" y="5067376"/>
            <a:ext cx="7388352" cy="1215923"/>
          </a:xfrm>
          <a:prstGeom prst="rect">
            <a:avLst/>
          </a:prstGeom>
        </p:spPr>
        <p:txBody>
          <a:bodyPr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ouse Mischief 2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55575" y="1852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aveikslėlis 10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55575" y="31845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aveikslėlis 11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55575" y="45180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ouse Mischief 2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5575" y="2233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aveikslėlis 9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55575" y="387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lIns="90877" tIns="43391" rIns="90877" bIns="43391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lIns="90877" tIns="43391" rIns="90877" bIns="43391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E9BBC-3525-44E8-A0FC-90BDA7E80465}" type="datetimeFigureOut">
              <a:rPr lang="lt-LT"/>
              <a:pPr>
                <a:defRPr/>
              </a:pPr>
              <a:t>2014.12.12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4448F-5588-4AB6-81EA-A5C5C1FB7A8E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ouse Mischief 1 - 2 Choic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51175" y="13557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aveikslėlis 9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235575" y="13557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</p:nvPr>
        </p:nvSpPr>
        <p:spPr>
          <a:xfrm>
            <a:off x="2464308" y="2329663"/>
            <a:ext cx="2029968" cy="4437126"/>
          </a:xfrm>
          <a:prstGeom prst="rect">
            <a:avLst/>
          </a:prstGeom>
        </p:spPr>
        <p:txBody>
          <a:bodyPr vert="vert" lIns="24969" tIns="126458" rIns="24969" bIns="12645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</p:nvPr>
        </p:nvSpPr>
        <p:spPr>
          <a:xfrm>
            <a:off x="4649724" y="2329663"/>
            <a:ext cx="2029968" cy="4437126"/>
          </a:xfrm>
          <a:prstGeom prst="rect">
            <a:avLst/>
          </a:prstGeom>
        </p:spPr>
        <p:txBody>
          <a:bodyPr vert="vert" lIns="24969" tIns="126458" rIns="24969" bIns="12645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ouse Mischief 2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5575" y="1524000"/>
            <a:ext cx="804863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ouse Mischief 3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5575" y="1524000"/>
            <a:ext cx="804863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ouse Mischief 2 - 2 Choic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51175" y="13557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aveikslėlis 9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235575" y="13557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</p:nvPr>
        </p:nvSpPr>
        <p:spPr>
          <a:xfrm>
            <a:off x="2464308" y="2329663"/>
            <a:ext cx="2029968" cy="4437126"/>
          </a:xfrm>
          <a:prstGeom prst="rect">
            <a:avLst/>
          </a:prstGeom>
        </p:spPr>
        <p:txBody>
          <a:bodyPr vert="vert" lIns="24969" tIns="126458" rIns="24969" bIns="12645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</p:nvPr>
        </p:nvSpPr>
        <p:spPr>
          <a:xfrm>
            <a:off x="4649724" y="2329663"/>
            <a:ext cx="2029968" cy="4437126"/>
          </a:xfrm>
          <a:prstGeom prst="rect">
            <a:avLst/>
          </a:prstGeom>
        </p:spPr>
        <p:txBody>
          <a:bodyPr vert="vert" lIns="24969" tIns="126458" rIns="24969" bIns="12645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ouse Mischief 3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5575" y="2233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aveikslėlis 9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55575" y="387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lIns="90877" tIns="43391" rIns="90877" bIns="43391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lIns="90877" tIns="43391" rIns="90877" bIns="43391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ouse Mischief 3 - 2 Choic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51175" y="13557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aveikslėlis 9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235575" y="13557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</p:nvPr>
        </p:nvSpPr>
        <p:spPr>
          <a:xfrm>
            <a:off x="2464308" y="2329663"/>
            <a:ext cx="2029968" cy="4437126"/>
          </a:xfrm>
          <a:prstGeom prst="rect">
            <a:avLst/>
          </a:prstGeom>
        </p:spPr>
        <p:txBody>
          <a:bodyPr vert="vert" lIns="24969" tIns="126458" rIns="24969" bIns="12645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</p:nvPr>
        </p:nvSpPr>
        <p:spPr>
          <a:xfrm>
            <a:off x="4649724" y="2329663"/>
            <a:ext cx="2029968" cy="4437126"/>
          </a:xfrm>
          <a:prstGeom prst="rect">
            <a:avLst/>
          </a:prstGeom>
        </p:spPr>
        <p:txBody>
          <a:bodyPr vert="vert" lIns="24969" tIns="126458" rIns="24969" bIns="12645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ouse Mischief 4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5575" y="1524000"/>
            <a:ext cx="804863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ouse Mischief 4 - 2 Choic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51175" y="13557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aveikslėlis 9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235575" y="13557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</p:nvPr>
        </p:nvSpPr>
        <p:spPr>
          <a:xfrm>
            <a:off x="2464308" y="2329663"/>
            <a:ext cx="2029968" cy="4437126"/>
          </a:xfrm>
          <a:prstGeom prst="rect">
            <a:avLst/>
          </a:prstGeom>
        </p:spPr>
        <p:txBody>
          <a:bodyPr vert="vert" lIns="24969" tIns="126458" rIns="24969" bIns="12645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</p:nvPr>
        </p:nvSpPr>
        <p:spPr>
          <a:xfrm>
            <a:off x="4649724" y="2329663"/>
            <a:ext cx="2029968" cy="4437126"/>
          </a:xfrm>
          <a:prstGeom prst="rect">
            <a:avLst/>
          </a:prstGeom>
        </p:spPr>
        <p:txBody>
          <a:bodyPr vert="vert" lIns="24969" tIns="126458" rIns="24969" bIns="12645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ouse Mischief 1 - 5 Choic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veikslėlis 1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482725" y="1355725"/>
            <a:ext cx="6302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aveikslėlis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868613" y="1355725"/>
            <a:ext cx="6318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aveikslėlis 1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256088" y="1355725"/>
            <a:ext cx="6318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aveikslėlis 1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5643563" y="1355725"/>
            <a:ext cx="6318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aveikslėlis 15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7031038" y="1355725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</p:nvPr>
        </p:nvSpPr>
        <p:spPr>
          <a:xfrm>
            <a:off x="1181863" y="2103348"/>
            <a:ext cx="1231697" cy="4663440"/>
          </a:xfrm>
          <a:prstGeom prst="rect">
            <a:avLst/>
          </a:prstGeom>
        </p:spPr>
        <p:txBody>
          <a:bodyPr vert="vert" lIns="15150" tIns="132908" rIns="15150" bIns="13290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</p:nvPr>
        </p:nvSpPr>
        <p:spPr>
          <a:xfrm>
            <a:off x="2569008" y="2103348"/>
            <a:ext cx="1231697" cy="4663440"/>
          </a:xfrm>
          <a:prstGeom prst="rect">
            <a:avLst/>
          </a:prstGeom>
        </p:spPr>
        <p:txBody>
          <a:bodyPr vert="vert" lIns="15150" tIns="132908" rIns="15150" bIns="13290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</p:nvPr>
        </p:nvSpPr>
        <p:spPr>
          <a:xfrm>
            <a:off x="3956153" y="2103348"/>
            <a:ext cx="1231697" cy="4663440"/>
          </a:xfrm>
          <a:prstGeom prst="rect">
            <a:avLst/>
          </a:prstGeom>
        </p:spPr>
        <p:txBody>
          <a:bodyPr vert="vert" lIns="15150" tIns="132908" rIns="15150" bIns="13290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4"/>
          </p:nvPr>
        </p:nvSpPr>
        <p:spPr>
          <a:xfrm>
            <a:off x="5343297" y="2103348"/>
            <a:ext cx="1231697" cy="4663440"/>
          </a:xfrm>
          <a:prstGeom prst="rect">
            <a:avLst/>
          </a:prstGeom>
        </p:spPr>
        <p:txBody>
          <a:bodyPr vert="vert" lIns="15150" tIns="132908" rIns="15150" bIns="13290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5"/>
          </p:nvPr>
        </p:nvSpPr>
        <p:spPr>
          <a:xfrm>
            <a:off x="6730443" y="2103348"/>
            <a:ext cx="1231697" cy="4663440"/>
          </a:xfrm>
          <a:prstGeom prst="rect">
            <a:avLst/>
          </a:prstGeom>
        </p:spPr>
        <p:txBody>
          <a:bodyPr vert="vert" lIns="15150" tIns="132908" rIns="15150" bIns="13290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ouse Mischief 1 - 4 Choic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veikslėlis 10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477963" y="13557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aveikslėlis 1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254375" y="13557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aveikslėlis 12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5032375" y="13557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aveikslėlis 13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6808788" y="13557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</p:nvPr>
        </p:nvSpPr>
        <p:spPr>
          <a:xfrm>
            <a:off x="1096367" y="2329663"/>
            <a:ext cx="1621231" cy="4437126"/>
          </a:xfrm>
          <a:prstGeom prst="rect">
            <a:avLst/>
          </a:prstGeom>
        </p:spPr>
        <p:txBody>
          <a:bodyPr vert="vert" lIns="19941" tIns="126458" rIns="19941" bIns="12645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</p:nvPr>
        </p:nvSpPr>
        <p:spPr>
          <a:xfrm>
            <a:off x="2873046" y="2329663"/>
            <a:ext cx="1621231" cy="4437126"/>
          </a:xfrm>
          <a:prstGeom prst="rect">
            <a:avLst/>
          </a:prstGeom>
        </p:spPr>
        <p:txBody>
          <a:bodyPr vert="vert" lIns="19941" tIns="126458" rIns="19941" bIns="12645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</p:nvPr>
        </p:nvSpPr>
        <p:spPr>
          <a:xfrm>
            <a:off x="4649725" y="2329663"/>
            <a:ext cx="1621231" cy="4437126"/>
          </a:xfrm>
          <a:prstGeom prst="rect">
            <a:avLst/>
          </a:prstGeom>
        </p:spPr>
        <p:txBody>
          <a:bodyPr vert="vert" lIns="19941" tIns="126458" rIns="19941" bIns="12645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4"/>
          </p:nvPr>
        </p:nvSpPr>
        <p:spPr>
          <a:xfrm>
            <a:off x="6426404" y="2329663"/>
            <a:ext cx="1621231" cy="4437126"/>
          </a:xfrm>
          <a:prstGeom prst="rect">
            <a:avLst/>
          </a:prstGeom>
        </p:spPr>
        <p:txBody>
          <a:bodyPr vert="vert" lIns="19941" tIns="126458" rIns="19941" bIns="12645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9A046-2B87-4319-99D7-3F801D4FB0C2}" type="datetimeFigureOut">
              <a:rPr lang="lt-LT"/>
              <a:pPr>
                <a:defRPr/>
              </a:pPr>
              <a:t>2014.12.12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8B16A-9385-4596-9EC8-045C37E2CADA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ouse Mischief 1 - 3 Choic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366963" y="13557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aveikslėlis 10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143375" y="13557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aveikslėlis 11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919788" y="13557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</p:nvPr>
        </p:nvSpPr>
        <p:spPr>
          <a:xfrm>
            <a:off x="1984706" y="2329663"/>
            <a:ext cx="1621231" cy="4437126"/>
          </a:xfrm>
          <a:prstGeom prst="rect">
            <a:avLst/>
          </a:prstGeom>
        </p:spPr>
        <p:txBody>
          <a:bodyPr vert="vert" lIns="19941" tIns="126458" rIns="19941" bIns="12645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</p:nvPr>
        </p:nvSpPr>
        <p:spPr>
          <a:xfrm>
            <a:off x="3761385" y="2329663"/>
            <a:ext cx="1621231" cy="4437126"/>
          </a:xfrm>
          <a:prstGeom prst="rect">
            <a:avLst/>
          </a:prstGeom>
        </p:spPr>
        <p:txBody>
          <a:bodyPr vert="vert" lIns="19941" tIns="126458" rIns="19941" bIns="12645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</p:nvPr>
        </p:nvSpPr>
        <p:spPr>
          <a:xfrm>
            <a:off x="5538065" y="2329663"/>
            <a:ext cx="1621231" cy="4437126"/>
          </a:xfrm>
          <a:prstGeom prst="rect">
            <a:avLst/>
          </a:prstGeom>
        </p:spPr>
        <p:txBody>
          <a:bodyPr vert="vert" lIns="19941" tIns="126458" rIns="19941" bIns="12645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ouse Mischief 3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55575" y="1852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aveikslėlis 10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55575" y="31845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aveikslėlis 11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55575" y="45180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ouse Mischief 2 - 5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veikslėlis 1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55575" y="1216025"/>
            <a:ext cx="6302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aveikslėlis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55575" y="2255838"/>
            <a:ext cx="6302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aveikslėlis 1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55575" y="3297238"/>
            <a:ext cx="63023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aveikslėlis 1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55575" y="4337050"/>
            <a:ext cx="6302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aveikslėlis 15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55575" y="5378450"/>
            <a:ext cx="630238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</p:nvPr>
        </p:nvSpPr>
        <p:spPr>
          <a:xfrm>
            <a:off x="1069848" y="1069848"/>
            <a:ext cx="7699248" cy="923773"/>
          </a:xfrm>
          <a:prstGeom prst="rect">
            <a:avLst/>
          </a:prstGeom>
        </p:spPr>
        <p:txBody>
          <a:bodyPr lIns="94701" tIns="26328" rIns="94701" bIns="2632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</p:nvPr>
        </p:nvSpPr>
        <p:spPr>
          <a:xfrm>
            <a:off x="1069848" y="2110207"/>
            <a:ext cx="7699248" cy="923773"/>
          </a:xfrm>
          <a:prstGeom prst="rect">
            <a:avLst/>
          </a:prstGeom>
        </p:spPr>
        <p:txBody>
          <a:bodyPr lIns="94701" tIns="26328" rIns="94701" bIns="2632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</p:nvPr>
        </p:nvSpPr>
        <p:spPr>
          <a:xfrm>
            <a:off x="1069848" y="3150565"/>
            <a:ext cx="7699248" cy="923773"/>
          </a:xfrm>
          <a:prstGeom prst="rect">
            <a:avLst/>
          </a:prstGeom>
        </p:spPr>
        <p:txBody>
          <a:bodyPr lIns="94701" tIns="26328" rIns="94701" bIns="2632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4"/>
          </p:nvPr>
        </p:nvSpPr>
        <p:spPr>
          <a:xfrm>
            <a:off x="1069848" y="4190924"/>
            <a:ext cx="7699248" cy="923773"/>
          </a:xfrm>
          <a:prstGeom prst="rect">
            <a:avLst/>
          </a:prstGeom>
        </p:spPr>
        <p:txBody>
          <a:bodyPr lIns="94701" tIns="26328" rIns="94701" bIns="2632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5"/>
          </p:nvPr>
        </p:nvSpPr>
        <p:spPr>
          <a:xfrm>
            <a:off x="1069848" y="5231283"/>
            <a:ext cx="7699248" cy="923773"/>
          </a:xfrm>
          <a:prstGeom prst="rect">
            <a:avLst/>
          </a:prstGeom>
        </p:spPr>
        <p:txBody>
          <a:bodyPr lIns="94701" tIns="26328" rIns="94701" bIns="2632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ouse Mischief 1 - 6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aveikslėlis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55575" y="12096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aveikslėlis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55575" y="213042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aveikslėlis 1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55575" y="3052763"/>
            <a:ext cx="5969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aveikslėlis 15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55575" y="3973513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aveikslėlis 16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55575" y="4894263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aveikslėlis 17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155575" y="5815013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</p:nvPr>
        </p:nvSpPr>
        <p:spPr>
          <a:xfrm>
            <a:off x="1069848" y="1106195"/>
            <a:ext cx="7699248" cy="804443"/>
          </a:xfrm>
          <a:prstGeom prst="rect">
            <a:avLst/>
          </a:prstGeom>
        </p:spPr>
        <p:txBody>
          <a:bodyPr lIns="94701" tIns="22927" rIns="94701" bIns="22927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</p:nvPr>
        </p:nvSpPr>
        <p:spPr>
          <a:xfrm>
            <a:off x="1069848" y="2027225"/>
            <a:ext cx="7699248" cy="804443"/>
          </a:xfrm>
          <a:prstGeom prst="rect">
            <a:avLst/>
          </a:prstGeom>
        </p:spPr>
        <p:txBody>
          <a:bodyPr lIns="94701" tIns="22927" rIns="94701" bIns="22927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</p:nvPr>
        </p:nvSpPr>
        <p:spPr>
          <a:xfrm>
            <a:off x="1069848" y="2948254"/>
            <a:ext cx="7699248" cy="804443"/>
          </a:xfrm>
          <a:prstGeom prst="rect">
            <a:avLst/>
          </a:prstGeom>
        </p:spPr>
        <p:txBody>
          <a:bodyPr lIns="94701" tIns="22927" rIns="94701" bIns="22927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4"/>
          </p:nvPr>
        </p:nvSpPr>
        <p:spPr>
          <a:xfrm>
            <a:off x="1069848" y="3869284"/>
            <a:ext cx="7699248" cy="804443"/>
          </a:xfrm>
          <a:prstGeom prst="rect">
            <a:avLst/>
          </a:prstGeom>
        </p:spPr>
        <p:txBody>
          <a:bodyPr lIns="94701" tIns="22927" rIns="94701" bIns="22927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5"/>
          </p:nvPr>
        </p:nvSpPr>
        <p:spPr>
          <a:xfrm>
            <a:off x="1069848" y="4790313"/>
            <a:ext cx="7699248" cy="804443"/>
          </a:xfrm>
          <a:prstGeom prst="rect">
            <a:avLst/>
          </a:prstGeom>
        </p:spPr>
        <p:txBody>
          <a:bodyPr lIns="94701" tIns="22927" rIns="94701" bIns="22927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12" name="Turinio vietos rezervavimo ženklas 11"/>
          <p:cNvSpPr>
            <a:spLocks noGrp="1"/>
          </p:cNvSpPr>
          <p:nvPr>
            <p:ph sz="quarter" idx="16"/>
          </p:nvPr>
        </p:nvSpPr>
        <p:spPr>
          <a:xfrm>
            <a:off x="1069848" y="5711342"/>
            <a:ext cx="7699248" cy="804443"/>
          </a:xfrm>
          <a:prstGeom prst="rect">
            <a:avLst/>
          </a:prstGeom>
        </p:spPr>
        <p:txBody>
          <a:bodyPr lIns="94701" tIns="22927" rIns="94701" bIns="22927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ouse Mischief 5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5575" y="1524000"/>
            <a:ext cx="804863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ouse Mischief 6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5575" y="1524000"/>
            <a:ext cx="804863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ouse Mischief 4 - 5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veikslėlis 1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55575" y="1216025"/>
            <a:ext cx="6302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aveikslėlis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55575" y="2255838"/>
            <a:ext cx="6302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aveikslėlis 1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55575" y="3297238"/>
            <a:ext cx="63023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aveikslėlis 1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55575" y="4337050"/>
            <a:ext cx="6302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aveikslėlis 15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55575" y="5378450"/>
            <a:ext cx="630238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</p:nvPr>
        </p:nvSpPr>
        <p:spPr>
          <a:xfrm>
            <a:off x="1069848" y="1069848"/>
            <a:ext cx="7699248" cy="923773"/>
          </a:xfrm>
          <a:prstGeom prst="rect">
            <a:avLst/>
          </a:prstGeom>
        </p:spPr>
        <p:txBody>
          <a:bodyPr lIns="94701" tIns="26328" rIns="94701" bIns="2632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</p:nvPr>
        </p:nvSpPr>
        <p:spPr>
          <a:xfrm>
            <a:off x="1069848" y="2110207"/>
            <a:ext cx="7699248" cy="923773"/>
          </a:xfrm>
          <a:prstGeom prst="rect">
            <a:avLst/>
          </a:prstGeom>
        </p:spPr>
        <p:txBody>
          <a:bodyPr lIns="94701" tIns="26328" rIns="94701" bIns="2632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</p:nvPr>
        </p:nvSpPr>
        <p:spPr>
          <a:xfrm>
            <a:off x="1069848" y="3150565"/>
            <a:ext cx="7699248" cy="923773"/>
          </a:xfrm>
          <a:prstGeom prst="rect">
            <a:avLst/>
          </a:prstGeom>
        </p:spPr>
        <p:txBody>
          <a:bodyPr lIns="94701" tIns="26328" rIns="94701" bIns="2632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4"/>
          </p:nvPr>
        </p:nvSpPr>
        <p:spPr>
          <a:xfrm>
            <a:off x="1069848" y="4190924"/>
            <a:ext cx="7699248" cy="923773"/>
          </a:xfrm>
          <a:prstGeom prst="rect">
            <a:avLst/>
          </a:prstGeom>
        </p:spPr>
        <p:txBody>
          <a:bodyPr lIns="94701" tIns="26328" rIns="94701" bIns="2632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5"/>
          </p:nvPr>
        </p:nvSpPr>
        <p:spPr>
          <a:xfrm>
            <a:off x="1069848" y="5231283"/>
            <a:ext cx="7699248" cy="923773"/>
          </a:xfrm>
          <a:prstGeom prst="rect">
            <a:avLst/>
          </a:prstGeom>
        </p:spPr>
        <p:txBody>
          <a:bodyPr lIns="94701" tIns="26328" rIns="94701" bIns="2632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8"/>
          <p:cNvSpPr/>
          <p:nvPr userDrawn="1"/>
        </p:nvSpPr>
        <p:spPr>
          <a:xfrm>
            <a:off x="2700338" y="188913"/>
            <a:ext cx="6264275" cy="79216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 sz="2400" dirty="0">
              <a:solidFill>
                <a:prstClr val="white"/>
              </a:solidFill>
            </a:endParaRPr>
          </a:p>
        </p:txBody>
      </p:sp>
      <p:sp>
        <p:nvSpPr>
          <p:cNvPr id="5" name="Rounded Rectangle 17"/>
          <p:cNvSpPr/>
          <p:nvPr userDrawn="1"/>
        </p:nvSpPr>
        <p:spPr>
          <a:xfrm>
            <a:off x="179388" y="1196975"/>
            <a:ext cx="8785225" cy="4535488"/>
          </a:xfrm>
          <a:prstGeom prst="roundRect">
            <a:avLst>
              <a:gd name="adj" fmla="val 5214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lt-LT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9" descr="ESF keturspalvis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969000"/>
            <a:ext cx="227013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ntrinis pavadinimas 2"/>
          <p:cNvSpPr txBox="1">
            <a:spLocks/>
          </p:cNvSpPr>
          <p:nvPr userDrawn="1"/>
        </p:nvSpPr>
        <p:spPr>
          <a:xfrm>
            <a:off x="436563" y="1768475"/>
            <a:ext cx="2767012" cy="38052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lt-LT" sz="2000" dirty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lt-LT" sz="2000" dirty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</a:br>
            <a:endParaRPr lang="lt-LT" sz="2000" dirty="0" smtClean="0">
              <a:solidFill>
                <a:srgbClr val="F796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ntrinis pavadinimas 2"/>
          <p:cNvSpPr txBox="1">
            <a:spLocks/>
          </p:cNvSpPr>
          <p:nvPr userDrawn="1"/>
        </p:nvSpPr>
        <p:spPr>
          <a:xfrm>
            <a:off x="3956050" y="1738313"/>
            <a:ext cx="4652963" cy="380523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endParaRPr lang="lt-LT" sz="2000" dirty="0" smtClean="0">
              <a:solidFill>
                <a:srgbClr val="F796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tačiakampis 3"/>
          <p:cNvSpPr/>
          <p:nvPr userDrawn="1"/>
        </p:nvSpPr>
        <p:spPr>
          <a:xfrm>
            <a:off x="2484438" y="6165850"/>
            <a:ext cx="38163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0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Mokymo inovacijų taikymo infrastruktūros kūrimas siekiant plėtoti netradi</a:t>
            </a:r>
            <a:r>
              <a:rPr lang="en-US" sz="10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ci</a:t>
            </a:r>
            <a:r>
              <a:rPr lang="lt-LT" sz="10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nio ugdymo formų </a:t>
            </a:r>
            <a:r>
              <a:rPr lang="lt-LT" sz="10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įvairovę. VP1-2.2-ŠMM-05-K-01-068</a:t>
            </a:r>
            <a:endParaRPr lang="lt-LT" sz="10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5" descr="divine_logo_forprint_cmyk_color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6165850"/>
            <a:ext cx="1081087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traku-voke1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101013" y="602138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parama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39750" y="5994400"/>
            <a:ext cx="17526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F1E06338-70B6-4F77-BA61-394CC24F3BB5}" type="datetimeFigureOut">
              <a:rPr lang="lt-LT"/>
              <a:pPr>
                <a:defRPr/>
              </a:pPr>
              <a:t>2014.12.12</a:t>
            </a:fld>
            <a:endParaRPr 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43622966-2A88-4BDA-A935-E4F04CE9BFCC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1F2F809F-3F81-4AE9-BAC1-A4CE832D971D}" type="datetimeFigureOut">
              <a:rPr lang="lt-LT"/>
              <a:pPr>
                <a:defRPr/>
              </a:pPr>
              <a:t>2014.12.12</a:t>
            </a:fld>
            <a:endParaRPr 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842F0D8C-47DE-411E-8AE0-133182B228C8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F10DA-DD28-4001-95F5-07922B7C1720}" type="datetimeFigureOut">
              <a:rPr lang="lt-LT"/>
              <a:pPr>
                <a:defRPr/>
              </a:pPr>
              <a:t>2014.12.12</a:t>
            </a:fld>
            <a:endParaRPr lang="lt-LT"/>
          </a:p>
        </p:txBody>
      </p:sp>
      <p:sp>
        <p:nvSpPr>
          <p:cNvPr id="6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2A41F-655C-44A4-87D2-D68AFF5D3753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93500D85-15C1-434A-95B7-C08A628BA2AA}" type="datetimeFigureOut">
              <a:rPr lang="lt-LT"/>
              <a:pPr>
                <a:defRPr/>
              </a:pPr>
              <a:t>2014.12.12</a:t>
            </a:fld>
            <a:endParaRPr lang="lt-LT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9B89CE76-10DE-43DC-943F-ECC81CF36E66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C48BAD2A-C099-42EB-8EE1-BE3B18D4A20D}" type="datetimeFigureOut">
              <a:rPr lang="lt-LT"/>
              <a:pPr>
                <a:defRPr/>
              </a:pPr>
              <a:t>2014.12.12</a:t>
            </a:fld>
            <a:endParaRPr lang="lt-LT" dirty="0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6CB3E81D-0CF0-483F-B784-ED4995D79AD9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6EEBA44A-9520-4891-A165-3FF3160B5077}" type="datetimeFigureOut">
              <a:rPr lang="lt-LT"/>
              <a:pPr>
                <a:defRPr/>
              </a:pPr>
              <a:t>2014.12.12</a:t>
            </a:fld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E84B3A65-51F2-451F-82F8-E2D7E1C62651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9A3D183F-8107-4C4A-9D61-4E0560D7FD69}" type="datetimeFigureOut">
              <a:rPr lang="lt-LT"/>
              <a:pPr>
                <a:defRPr/>
              </a:pPr>
              <a:t>2014.12.12</a:t>
            </a:fld>
            <a:endParaRPr lang="lt-LT" dirty="0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6BCD547B-7940-4FF3-802D-3062BA42E5A2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5077E1A4-A918-46CF-AE1D-6B5CE87BDF98}" type="datetimeFigureOut">
              <a:rPr lang="lt-LT"/>
              <a:pPr>
                <a:defRPr/>
              </a:pPr>
              <a:t>2014.12.12</a:t>
            </a:fld>
            <a:endParaRPr lang="lt-LT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3F76A031-5EC3-4179-9D99-21E699F77A87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lt-LT" noProof="0" smtClean="0"/>
              <a:t>Spustelėkite piktogramą, jei norite įtraukti paveikslėlį</a:t>
            </a:r>
            <a:endParaRPr lang="lt-LT" noProof="0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1EC4B21D-9F1E-458E-B58A-BCB70991FC76}" type="datetimeFigureOut">
              <a:rPr lang="lt-LT"/>
              <a:pPr>
                <a:defRPr/>
              </a:pPr>
              <a:t>2014.12.12</a:t>
            </a:fld>
            <a:endParaRPr lang="lt-LT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25824733-0936-47D1-A209-07AC867F810E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052477E0-AA8A-4EBE-BAA8-A956DCF4DD39}" type="datetimeFigureOut">
              <a:rPr lang="lt-LT"/>
              <a:pPr>
                <a:defRPr/>
              </a:pPr>
              <a:t>2014.12.12</a:t>
            </a:fld>
            <a:endParaRPr 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E0BED7E3-F737-494E-8359-0D7ED85B890B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94E7D0DD-B7A0-46C6-8568-D116995916C3}" type="datetimeFigureOut">
              <a:rPr lang="lt-LT"/>
              <a:pPr>
                <a:defRPr/>
              </a:pPr>
              <a:t>2014.12.12</a:t>
            </a:fld>
            <a:endParaRPr 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76097C2F-E320-4C25-AEF8-67BED70FD9D3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80DE0-78F0-4CA5-BF39-AFD5A639666B}" type="datetimeFigureOut">
              <a:rPr lang="lt-LT"/>
              <a:pPr>
                <a:defRPr/>
              </a:pPr>
              <a:t>2014.12.12</a:t>
            </a:fld>
            <a:endParaRPr lang="lt-LT"/>
          </a:p>
        </p:txBody>
      </p:sp>
      <p:sp>
        <p:nvSpPr>
          <p:cNvPr id="8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58385-18E1-4F1F-A937-EF6D632C15B1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99B38-3CEE-4C69-9F46-67385359EAA3}" type="datetimeFigureOut">
              <a:rPr lang="lt-LT"/>
              <a:pPr>
                <a:defRPr/>
              </a:pPr>
              <a:t>2014.12.12</a:t>
            </a:fld>
            <a:endParaRPr lang="lt-LT"/>
          </a:p>
        </p:txBody>
      </p:sp>
      <p:sp>
        <p:nvSpPr>
          <p:cNvPr id="4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B2D4E-8ECA-45BB-90B3-1219930DD5C1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625CE-8597-49B8-A2C7-7CB8478D096C}" type="datetimeFigureOut">
              <a:rPr lang="lt-LT"/>
              <a:pPr>
                <a:defRPr/>
              </a:pPr>
              <a:t>2014.12.12</a:t>
            </a:fld>
            <a:endParaRPr lang="lt-LT"/>
          </a:p>
        </p:txBody>
      </p:sp>
      <p:sp>
        <p:nvSpPr>
          <p:cNvPr id="3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86409-8C6D-4CFC-8044-3782C773FC8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53FDF-3167-46D2-A280-5F2C4AF8A07C}" type="datetimeFigureOut">
              <a:rPr lang="lt-LT"/>
              <a:pPr>
                <a:defRPr/>
              </a:pPr>
              <a:t>2014.12.12</a:t>
            </a:fld>
            <a:endParaRPr lang="lt-LT"/>
          </a:p>
        </p:txBody>
      </p:sp>
      <p:sp>
        <p:nvSpPr>
          <p:cNvPr id="6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4CB22-CE8F-48B6-B4B3-78B70468B0B7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lt-LT" noProof="0" smtClean="0"/>
              <a:t>Spustelėkite piktogramą, jei norite įtraukti paveikslėlį</a:t>
            </a:r>
            <a:endParaRPr lang="lt-LT" noProof="0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C9144-D48A-4296-9D59-27A76A434C43}" type="datetimeFigureOut">
              <a:rPr lang="lt-LT"/>
              <a:pPr>
                <a:defRPr/>
              </a:pPr>
              <a:t>2014.12.12</a:t>
            </a:fld>
            <a:endParaRPr lang="lt-LT"/>
          </a:p>
        </p:txBody>
      </p:sp>
      <p:sp>
        <p:nvSpPr>
          <p:cNvPr id="6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5D7B1-2A25-4297-A15A-0C5064EE6633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avadinimo vietos rezervavimo ženkla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Spustelėję redag. ruoš. pavad. stilių</a:t>
            </a:r>
          </a:p>
        </p:txBody>
      </p:sp>
      <p:sp>
        <p:nvSpPr>
          <p:cNvPr id="1027" name="Teksto vietos rezervavimo ženklas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72177D-495D-4159-9F84-3FBD12198E1D}" type="datetimeFigureOut">
              <a:rPr lang="lt-LT"/>
              <a:pPr>
                <a:defRPr/>
              </a:pPr>
              <a:t>2014.12.12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6D73B4-B00D-4EA5-9FE0-E1EFF6022A93}" type="slidenum">
              <a:rPr lang="lt-LT"/>
              <a:pPr>
                <a:defRPr/>
              </a:pPr>
              <a:t>‹#›</a:t>
            </a:fld>
            <a:endParaRPr lang="lt-LT"/>
          </a:p>
        </p:txBody>
      </p:sp>
      <p:pic>
        <p:nvPicPr>
          <p:cNvPr id="1031" name="Picture 8" descr="http://www.freevectors.net/files/large/LightBlueWaterDropBackground.jpg"/>
          <p:cNvPicPr>
            <a:picLocks noChangeAspect="1" noChangeArrowheads="1"/>
          </p:cNvPicPr>
          <p:nvPr/>
        </p:nvPicPr>
        <p:blipFill>
          <a:blip r:embed="rId38">
            <a:lum bright="70000" contrast="-70000"/>
          </a:blip>
          <a:srcRect/>
          <a:stretch>
            <a:fillRect/>
          </a:stretch>
        </p:blipFill>
        <p:spPr bwMode="auto">
          <a:xfrm>
            <a:off x="-9525" y="-3175"/>
            <a:ext cx="9153525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2" r:id="rId3"/>
    <p:sldLayoutId id="2147483741" r:id="rId4"/>
    <p:sldLayoutId id="2147483740" r:id="rId5"/>
    <p:sldLayoutId id="2147483739" r:id="rId6"/>
    <p:sldLayoutId id="2147483738" r:id="rId7"/>
    <p:sldLayoutId id="2147483737" r:id="rId8"/>
    <p:sldLayoutId id="2147483736" r:id="rId9"/>
    <p:sldLayoutId id="2147483735" r:id="rId10"/>
    <p:sldLayoutId id="214748373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2" r:id="rId29"/>
    <p:sldLayoutId id="2147483763" r:id="rId30"/>
    <p:sldLayoutId id="2147483764" r:id="rId31"/>
    <p:sldLayoutId id="2147483765" r:id="rId32"/>
    <p:sldLayoutId id="2147483766" r:id="rId33"/>
    <p:sldLayoutId id="2147483767" r:id="rId34"/>
    <p:sldLayoutId id="2147483768" r:id="rId35"/>
    <p:sldLayoutId id="2147483769" r:id="rId3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sz="5400" smtClean="0"/>
              <a:t>Kieno jauniklius vadiname lervomis?</a:t>
            </a:r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lt-LT"/>
          </a:p>
        </p:txBody>
      </p:sp>
      <p:pic>
        <p:nvPicPr>
          <p:cNvPr id="51204" name="Picture 4" descr="Bee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644900"/>
            <a:ext cx="2520950" cy="2520950"/>
          </a:xfrm>
          <a:prstGeom prst="rect">
            <a:avLst/>
          </a:prstGeom>
          <a:noFill/>
        </p:spPr>
      </p:pic>
      <p:pic>
        <p:nvPicPr>
          <p:cNvPr id="51205" name="Picture 5" descr="butterfly4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46489">
            <a:off x="5508625" y="3789363"/>
            <a:ext cx="2952750" cy="2166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C:\Users\Ausra\Pictures\87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214438"/>
            <a:ext cx="3902075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3" descr="C:\Users\Ausra\Pictures\150px-Leptinotarsa-decemlineata-egg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3848100"/>
            <a:ext cx="3643312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4" descr="C:\Users\Ausra\Pictures\260px-Large_White_eggs_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1071563"/>
            <a:ext cx="3357562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57313" y="285750"/>
            <a:ext cx="5786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t-LT" sz="4000">
                <a:latin typeface="Calibri" pitchFamily="34" charset="0"/>
              </a:rPr>
              <a:t>Kiaušinėliai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57313" y="428625"/>
            <a:ext cx="5786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t-LT" sz="4000">
                <a:latin typeface="Calibri" pitchFamily="34" charset="0"/>
              </a:rPr>
              <a:t>Lervos</a:t>
            </a:r>
          </a:p>
        </p:txBody>
      </p:sp>
      <p:pic>
        <p:nvPicPr>
          <p:cNvPr id="53250" name="Picture 2" descr="C:\Users\Ausra\Pictures\Lerva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714875"/>
            <a:ext cx="2071688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 descr="C:\Users\Ausra\Pictures\kenkejai.vejoj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1357313"/>
            <a:ext cx="59848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5" descr="http://g4.dcdn.lt/images/pix/520x0/26e69d24/file55519537_2b17a8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4572000"/>
            <a:ext cx="2809875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57313" y="500063"/>
            <a:ext cx="5500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t-LT" sz="4000">
                <a:latin typeface="Calibri" pitchFamily="34" charset="0"/>
              </a:rPr>
              <a:t>Lėliukės</a:t>
            </a:r>
          </a:p>
        </p:txBody>
      </p:sp>
      <p:pic>
        <p:nvPicPr>
          <p:cNvPr id="54274" name="Picture 2" descr="C:\Users\Ausra\Pictures\Chrysalis55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00063"/>
            <a:ext cx="2428875" cy="37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 descr="C:\Users\Ausra\Pictures\images[[[[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571500"/>
            <a:ext cx="33210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5" descr="http://www.efoto.lt/files/images/25872/kas_4441%20%28Large%29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3500438"/>
            <a:ext cx="4643438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Turinio vietos rezervavimo ženklas 3" descr="Cicada_molting_animated-2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500063"/>
            <a:ext cx="3571875" cy="6045200"/>
          </a:xfrm>
        </p:spPr>
      </p:pic>
      <p:sp>
        <p:nvSpPr>
          <p:cNvPr id="55298" name="TextBox 5"/>
          <p:cNvSpPr txBox="1">
            <a:spLocks noChangeArrowheads="1"/>
          </p:cNvSpPr>
          <p:nvPr/>
        </p:nvSpPr>
        <p:spPr bwMode="auto">
          <a:xfrm>
            <a:off x="4572000" y="1285875"/>
            <a:ext cx="364331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sz="4400">
                <a:latin typeface="Calibri" pitchFamily="34" charset="0"/>
              </a:rPr>
              <a:t>Iš lėliukės išsirita vabzdys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43063" y="428625"/>
            <a:ext cx="5786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t-LT" sz="4000">
                <a:latin typeface="Calibri" pitchFamily="34" charset="0"/>
              </a:rPr>
              <a:t>Vabzdžiai</a:t>
            </a:r>
          </a:p>
        </p:txBody>
      </p:sp>
      <p:pic>
        <p:nvPicPr>
          <p:cNvPr id="56322" name="Picture 2" descr="http://www.sos03.lt/files/images/igele%20ar%20ikan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28750"/>
            <a:ext cx="35718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4" descr="http://www.freewebs.com/drugys/drugelis%5B1%5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071688"/>
            <a:ext cx="41608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24075" y="1341438"/>
            <a:ext cx="5286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sz="4000">
                <a:latin typeface="Calibri" pitchFamily="34" charset="0"/>
              </a:rPr>
              <a:t>1.Kiaušinėliai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24075" y="2565400"/>
            <a:ext cx="5429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sz="4000">
                <a:latin typeface="Calibri" pitchFamily="34" charset="0"/>
              </a:rPr>
              <a:t>2.Lervos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24075" y="3789363"/>
            <a:ext cx="5286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sz="4000">
                <a:latin typeface="Calibri" pitchFamily="34" charset="0"/>
              </a:rPr>
              <a:t>3.Lėliukės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95513" y="5013325"/>
            <a:ext cx="5572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sz="4000">
                <a:latin typeface="Calibri" pitchFamily="34" charset="0"/>
              </a:rPr>
              <a:t>4.Vabzdžiai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2843213" y="260350"/>
            <a:ext cx="3290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lt-LT" sz="4000"/>
              <a:t>Pakartokime </a:t>
            </a:r>
            <a:r>
              <a:rPr lang="en-US" sz="4000"/>
              <a:t>!</a:t>
            </a:r>
            <a:endParaRPr lang="lt-LT" sz="4000"/>
          </a:p>
        </p:txBody>
      </p:sp>
      <p:pic>
        <p:nvPicPr>
          <p:cNvPr id="57352" name="Picture 4" descr="C:\Users\Ausra\Pictures\260px-Large_White_eggs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125538"/>
            <a:ext cx="1655763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5" descr="http://g4.dcdn.lt/images/pix/520x0/26e69d24/file55519537_2b17a8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420938"/>
            <a:ext cx="1655763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4" name="Picture 5" descr="http://www.efoto.lt/files/images/25872/kas_4441%20%28Large%29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3644900"/>
            <a:ext cx="1655763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5" name="Picture 4" descr="http://www.freewebs.com/drugys/drugelis%5B1%5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4941888"/>
            <a:ext cx="1655763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heme/theme1.xml><?xml version="1.0" encoding="utf-8"?>
<a:theme xmlns:a="http://schemas.openxmlformats.org/drawingml/2006/main" name="Tema3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Tema30</Template>
  <TotalTime>121</TotalTime>
  <Words>17</Words>
  <Application>Microsoft Office PowerPoint</Application>
  <PresentationFormat>On-screen Show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Dizaino šablonas</vt:lpstr>
      </vt:variant>
      <vt:variant>
        <vt:i4>38</vt:i4>
      </vt:variant>
      <vt:variant>
        <vt:lpstr>Skaidrių pavadinimai</vt:lpstr>
      </vt:variant>
      <vt:variant>
        <vt:i4>7</vt:i4>
      </vt:variant>
    </vt:vector>
  </HeadingPairs>
  <TitlesOfParts>
    <vt:vector size="47" baseType="lpstr">
      <vt:lpstr>Calibri</vt:lpstr>
      <vt:lpstr>Arial</vt:lpstr>
      <vt:lpstr>Tema30</vt:lpstr>
      <vt:lpstr>2_Office tema</vt:lpstr>
      <vt:lpstr>Tema30</vt:lpstr>
      <vt:lpstr>Tema30</vt:lpstr>
      <vt:lpstr>Tema30</vt:lpstr>
      <vt:lpstr>Tema30</vt:lpstr>
      <vt:lpstr>Tema30</vt:lpstr>
      <vt:lpstr>Tema30</vt:lpstr>
      <vt:lpstr>Tema30</vt:lpstr>
      <vt:lpstr>Tema30</vt:lpstr>
      <vt:lpstr>Tema30</vt:lpstr>
      <vt:lpstr>Tema30</vt:lpstr>
      <vt:lpstr>Tema30</vt:lpstr>
      <vt:lpstr>Tema30</vt:lpstr>
      <vt:lpstr>Tema30</vt:lpstr>
      <vt:lpstr>Tema30</vt:lpstr>
      <vt:lpstr>Tema30</vt:lpstr>
      <vt:lpstr>Tema30</vt:lpstr>
      <vt:lpstr>Tema30</vt:lpstr>
      <vt:lpstr>Tema30</vt:lpstr>
      <vt:lpstr>Tema30</vt:lpstr>
      <vt:lpstr>Tema30</vt:lpstr>
      <vt:lpstr>Tema30</vt:lpstr>
      <vt:lpstr>Tema30</vt:lpstr>
      <vt:lpstr>Tema30</vt:lpstr>
      <vt:lpstr>Tema30</vt:lpstr>
      <vt:lpstr>Tema30</vt:lpstr>
      <vt:lpstr>2_Office tema</vt:lpstr>
      <vt:lpstr>2_Office tema</vt:lpstr>
      <vt:lpstr>2_Office tema</vt:lpstr>
      <vt:lpstr>2_Office tema</vt:lpstr>
      <vt:lpstr>2_Office tema</vt:lpstr>
      <vt:lpstr>2_Office tema</vt:lpstr>
      <vt:lpstr>2_Office tema</vt:lpstr>
      <vt:lpstr>2_Office tema</vt:lpstr>
      <vt:lpstr>2_Office tema</vt:lpstr>
      <vt:lpstr>2_Office tema</vt:lpstr>
      <vt:lpstr>2_Office tema</vt:lpstr>
      <vt:lpstr>Kieno jauniklius vadiname lervomis?</vt:lpstr>
      <vt:lpstr>Skaidrė 2</vt:lpstr>
      <vt:lpstr>Skaidrė 3</vt:lpstr>
      <vt:lpstr>Skaidrė 4</vt:lpstr>
      <vt:lpstr>Skaidrė 5</vt:lpstr>
      <vt:lpstr>Skaidrė 6</vt:lpstr>
      <vt:lpstr>Skaidrė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Skaidrė 1</dc:title>
  <dc:creator>Ausra</dc:creator>
  <cp:lastModifiedBy>.</cp:lastModifiedBy>
  <cp:revision>14</cp:revision>
  <dcterms:created xsi:type="dcterms:W3CDTF">2014-01-28T17:54:19Z</dcterms:created>
  <dcterms:modified xsi:type="dcterms:W3CDTF">2014-12-12T17:58:55Z</dcterms:modified>
</cp:coreProperties>
</file>