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5" name="Paantraštė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1" name="Datos vietos rezervavimo ženklas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eikslėlio vietos rezervavimo ženklas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avadinimo vietos rezervavimo ženkla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1" name="Teksto vietos rezervavimo ženklas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7" name="Datos vietos rezervavimo ženklas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699984-E823-4148-BFC1-837FB3FB8DFA}" type="datetimeFigureOut">
              <a:rPr lang="lt-LT" smtClean="0"/>
              <a:pPr/>
              <a:t>2014.09.11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D08CDC-856E-44CA-A4BF-C343747E148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lt-LT" sz="7200" dirty="0" smtClean="0"/>
              <a:t>Kas dirba mokykloje</a:t>
            </a:r>
            <a:endParaRPr lang="lt-LT" sz="72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sz="4000" dirty="0" smtClean="0"/>
              <a:t>I klasė- pasaulio pažinimas</a:t>
            </a:r>
            <a:endParaRPr lang="lt-L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dirty="0" smtClean="0"/>
              <a:t>DIREKTORIUS</a:t>
            </a:r>
            <a:endParaRPr lang="lt-LT" dirty="0"/>
          </a:p>
        </p:txBody>
      </p:sp>
      <p:pic>
        <p:nvPicPr>
          <p:cNvPr id="4" name="Turinio vietos rezervavimo ženklas 3" descr="adirek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7197" y="1844824"/>
            <a:ext cx="6475138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dirty="0" smtClean="0"/>
              <a:t>MOKYTOJA</a:t>
            </a:r>
            <a:endParaRPr lang="lt-LT" dirty="0"/>
          </a:p>
        </p:txBody>
      </p:sp>
      <p:pic>
        <p:nvPicPr>
          <p:cNvPr id="4" name="Turinio vietos rezervavimo ženklas 3" descr="amo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1162" y="1052736"/>
            <a:ext cx="7226890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lt-LT" dirty="0" smtClean="0"/>
              <a:t>BIBLIOTEKININKĖ</a:t>
            </a:r>
            <a:endParaRPr lang="lt-LT" dirty="0"/>
          </a:p>
        </p:txBody>
      </p:sp>
      <p:pic>
        <p:nvPicPr>
          <p:cNvPr id="4" name="Turinio vietos rezervavimo ženklas 3" descr="a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5193" y="1772816"/>
            <a:ext cx="5871943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dirty="0" smtClean="0"/>
              <a:t>VALYTOJA</a:t>
            </a:r>
            <a:endParaRPr lang="lt-LT" dirty="0"/>
          </a:p>
        </p:txBody>
      </p:sp>
      <p:pic>
        <p:nvPicPr>
          <p:cNvPr id="4" name="Turinio vietos rezervavimo ženklas 3" descr="ava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1041" y="1628799"/>
            <a:ext cx="6336706" cy="47525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dirty="0" smtClean="0"/>
              <a:t>MEISTRAS</a:t>
            </a:r>
            <a:endParaRPr lang="lt-LT" dirty="0"/>
          </a:p>
        </p:txBody>
      </p:sp>
      <p:pic>
        <p:nvPicPr>
          <p:cNvPr id="4" name="Turinio vietos rezervavimo ženklas 3" descr="ameist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692" y="1196752"/>
            <a:ext cx="6423628" cy="4833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lt-LT" dirty="0" smtClean="0"/>
              <a:t>VIRĖJA</a:t>
            </a:r>
            <a:endParaRPr lang="lt-LT" dirty="0"/>
          </a:p>
        </p:txBody>
      </p:sp>
      <p:pic>
        <p:nvPicPr>
          <p:cNvPr id="4" name="Turinio vietos rezervavimo ženklas 3" descr="av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1691" y="1340768"/>
            <a:ext cx="6619005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dirty="0" smtClean="0"/>
              <a:t>SESELĖ</a:t>
            </a:r>
            <a:endParaRPr lang="lt-LT" dirty="0"/>
          </a:p>
        </p:txBody>
      </p:sp>
      <p:pic>
        <p:nvPicPr>
          <p:cNvPr id="4" name="Turinio vietos rezervavimo ženklas 3" descr="asesu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5170" y="1916832"/>
            <a:ext cx="6357872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abangus">
  <a:themeElements>
    <a:clrScheme name="Prabangus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abangus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abangu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14</Words>
  <Application>Microsoft Office PowerPoint</Application>
  <PresentationFormat>Demonstracija ekrane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Prabangus</vt:lpstr>
      <vt:lpstr>Kas dirba mokykloje</vt:lpstr>
      <vt:lpstr>DIREKTORIUS</vt:lpstr>
      <vt:lpstr>MOKYTOJA</vt:lpstr>
      <vt:lpstr>BIBLIOTEKININKĖ</vt:lpstr>
      <vt:lpstr>VALYTOJA</vt:lpstr>
      <vt:lpstr>MEISTRAS</vt:lpstr>
      <vt:lpstr>VIRĖJA</vt:lpstr>
      <vt:lpstr>SESELĖ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dirba mokykloje</dc:title>
  <dc:creator>Loreta</dc:creator>
  <cp:lastModifiedBy>Loreta</cp:lastModifiedBy>
  <cp:revision>2</cp:revision>
  <dcterms:created xsi:type="dcterms:W3CDTF">2014-09-11T20:14:51Z</dcterms:created>
  <dcterms:modified xsi:type="dcterms:W3CDTF">2014-09-11T20:24:50Z</dcterms:modified>
</cp:coreProperties>
</file>