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4" r:id="rId5"/>
    <p:sldId id="257" r:id="rId6"/>
    <p:sldId id="264" r:id="rId7"/>
    <p:sldId id="258" r:id="rId8"/>
    <p:sldId id="265" r:id="rId9"/>
    <p:sldId id="266" r:id="rId10"/>
    <p:sldId id="267" r:id="rId11"/>
    <p:sldId id="259" r:id="rId12"/>
    <p:sldId id="278" r:id="rId13"/>
    <p:sldId id="272" r:id="rId14"/>
    <p:sldId id="273" r:id="rId15"/>
    <p:sldId id="261" r:id="rId16"/>
    <p:sldId id="268" r:id="rId17"/>
    <p:sldId id="275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E94F-5901-4303-835A-1B6DDB43C4C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F437F5-AC3B-4C10-9E72-71CF428D3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E94F-5901-4303-835A-1B6DDB43C4C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437F5-AC3B-4C10-9E72-71CF428D3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E94F-5901-4303-835A-1B6DDB43C4C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437F5-AC3B-4C10-9E72-71CF428D3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E94F-5901-4303-835A-1B6DDB43C4C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F437F5-AC3B-4C10-9E72-71CF428D3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E94F-5901-4303-835A-1B6DDB43C4C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437F5-AC3B-4C10-9E72-71CF428D3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E94F-5901-4303-835A-1B6DDB43C4C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437F5-AC3B-4C10-9E72-71CF428D3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E94F-5901-4303-835A-1B6DDB43C4C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F437F5-AC3B-4C10-9E72-71CF428D3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E94F-5901-4303-835A-1B6DDB43C4C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437F5-AC3B-4C10-9E72-71CF428D3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E94F-5901-4303-835A-1B6DDB43C4C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437F5-AC3B-4C10-9E72-71CF428D3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E94F-5901-4303-835A-1B6DDB43C4C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437F5-AC3B-4C10-9E72-71CF428D3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E94F-5901-4303-835A-1B6DDB43C4C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437F5-AC3B-4C10-9E72-71CF428D3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B0E94F-5901-4303-835A-1B6DDB43C4C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F437F5-AC3B-4C10-9E72-71CF428D3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Olimpinė ugnelė kiekvieno širdelėje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Parengė pradinių klasių mokytoja metodininkė Zita Belevičienė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Olimpinė emblema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Olimpinę emblemą sudaro: </a:t>
            </a:r>
          </a:p>
          <a:p>
            <a:pPr>
              <a:buFont typeface="Arial" charset="0"/>
              <a:buChar char="•"/>
            </a:pPr>
            <a:r>
              <a:rPr lang="lt-LT" dirty="0" smtClean="0"/>
              <a:t>Olimpinis simbolis;</a:t>
            </a:r>
          </a:p>
          <a:p>
            <a:pPr>
              <a:buFont typeface="Arial" charset="0"/>
              <a:buChar char="•"/>
            </a:pPr>
            <a:r>
              <a:rPr lang="lt-LT" dirty="0" smtClean="0"/>
              <a:t>Olimpinio miesto simbolis;</a:t>
            </a:r>
          </a:p>
          <a:p>
            <a:pPr>
              <a:buFont typeface="Arial" charset="0"/>
              <a:buChar char="•"/>
            </a:pPr>
            <a:r>
              <a:rPr lang="lt-LT" dirty="0" smtClean="0"/>
              <a:t>Miesto pavadinimas;</a:t>
            </a:r>
          </a:p>
          <a:p>
            <a:pPr>
              <a:buFont typeface="Arial" charset="0"/>
              <a:buChar char="•"/>
            </a:pPr>
            <a:r>
              <a:rPr lang="lt-LT" dirty="0" smtClean="0"/>
              <a:t>Žaidynių renginio metai.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Olimpinės emblemos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371600"/>
            <a:ext cx="2844166" cy="217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810000"/>
            <a:ext cx="182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886200"/>
            <a:ext cx="1752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191000"/>
            <a:ext cx="2019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1143000"/>
            <a:ext cx="231913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Olimpinė vėliava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199"/>
            <a:ext cx="5895380" cy="471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Sportinės emblemos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52578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Olimpinė ugnis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34000"/>
          </a:xfrm>
        </p:spPr>
        <p:txBody>
          <a:bodyPr>
            <a:normAutofit fontScale="92500" lnSpcReduction="10000"/>
          </a:bodyPr>
          <a:lstStyle/>
          <a:p>
            <a:r>
              <a:rPr lang="lt-LT" dirty="0" smtClean="0"/>
              <a:t>Olimpinė ugnis uždegama Olimpijos mieste prieš kelias savaites iki olimpiados.</a:t>
            </a:r>
          </a:p>
          <a:p>
            <a:r>
              <a:rPr lang="lt-LT" dirty="0" smtClean="0"/>
              <a:t>Olimpiniame degle keliauja sausuma, vandenynu į žaidynių vietą.</a:t>
            </a:r>
          </a:p>
          <a:p>
            <a:r>
              <a:rPr lang="lt-LT" dirty="0" smtClean="0"/>
              <a:t>Deglą neša patys geriausi sportininkai. </a:t>
            </a:r>
          </a:p>
          <a:p>
            <a:r>
              <a:rPr lang="lt-LT" dirty="0" smtClean="0"/>
              <a:t>Olimpinė ugnis simbolizuoja taiką, draugystę, vienybę.</a:t>
            </a:r>
          </a:p>
          <a:p>
            <a:r>
              <a:rPr lang="lt-LT" dirty="0" smtClean="0"/>
              <a:t>Ugnis įnešama į stadioną šventės atidarymo metu.</a:t>
            </a:r>
          </a:p>
          <a:p>
            <a:r>
              <a:rPr lang="lt-LT" dirty="0" smtClean="0"/>
              <a:t>Ugnies uždegimas – pats svarbiausias žaidynių atidarymo momentas. </a:t>
            </a:r>
          </a:p>
          <a:p>
            <a:r>
              <a:rPr lang="lt-LT" dirty="0" smtClean="0"/>
              <a:t>Ugnis dega visos olimpiados metu.</a:t>
            </a:r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Olimpinė ugnis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1910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962400"/>
            <a:ext cx="2251875" cy="266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Taurės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175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19200"/>
            <a:ext cx="171545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219200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10000"/>
            <a:ext cx="2133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114800"/>
            <a:ext cx="1447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4114800"/>
            <a:ext cx="12954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295400"/>
            <a:ext cx="175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114800"/>
            <a:ext cx="137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Medaliai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429000"/>
            <a:ext cx="2362200" cy="308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19200"/>
            <a:ext cx="2514600" cy="294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99" y="1371600"/>
            <a:ext cx="376284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Prisimink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34000"/>
          </a:xfrm>
        </p:spPr>
        <p:txBody>
          <a:bodyPr>
            <a:normAutofit fontScale="85000" lnSpcReduction="20000"/>
          </a:bodyPr>
          <a:lstStyle/>
          <a:p>
            <a:r>
              <a:rPr lang="lt-LT" dirty="0" smtClean="0"/>
              <a:t>Kur vyko pirmosios olimpinės vasaros ir kur žiemos žaidynės?</a:t>
            </a:r>
          </a:p>
          <a:p>
            <a:r>
              <a:rPr lang="lt-LT" dirty="0" smtClean="0"/>
              <a:t>Kas kiek metų jos vyksta?</a:t>
            </a:r>
          </a:p>
          <a:p>
            <a:r>
              <a:rPr lang="lt-LT" dirty="0" smtClean="0"/>
              <a:t>Keliose sporto šakose varžosi sportininkai vasaros žaidynėse? Žiemos žaidynėse?</a:t>
            </a:r>
          </a:p>
          <a:p>
            <a:r>
              <a:rPr lang="lt-LT" dirty="0" smtClean="0"/>
              <a:t>Koks yra olimpinis devizas?</a:t>
            </a:r>
          </a:p>
          <a:p>
            <a:r>
              <a:rPr lang="lt-LT" dirty="0" smtClean="0"/>
              <a:t>Kas gali būti olimpinis talismanas?</a:t>
            </a:r>
          </a:p>
          <a:p>
            <a:r>
              <a:rPr lang="lt-LT" dirty="0" smtClean="0"/>
              <a:t>Koks yra olimpinis simbolis?</a:t>
            </a:r>
            <a:r>
              <a:rPr lang="lt-LT" dirty="0" smtClean="0"/>
              <a:t> Ką jis reiškia?</a:t>
            </a:r>
          </a:p>
          <a:p>
            <a:r>
              <a:rPr lang="lt-LT" dirty="0" smtClean="0"/>
              <a:t>Kokių spalvų žiedai sudaro olimpinį simbolį?</a:t>
            </a:r>
          </a:p>
          <a:p>
            <a:r>
              <a:rPr lang="lt-LT" dirty="0" smtClean="0"/>
              <a:t>Kas vaizduojama olimpinėje emblemoje?</a:t>
            </a:r>
          </a:p>
          <a:p>
            <a:r>
              <a:rPr lang="lt-LT" dirty="0" smtClean="0"/>
              <a:t>Kaip atrodo olimpinė vėliava?</a:t>
            </a:r>
          </a:p>
          <a:p>
            <a:r>
              <a:rPr lang="lt-LT" dirty="0" smtClean="0"/>
              <a:t>Kur uždegama olimpinė ugnis?</a:t>
            </a:r>
            <a:r>
              <a:rPr lang="lt-LT" dirty="0" smtClean="0"/>
              <a:t> Ką </a:t>
            </a:r>
            <a:r>
              <a:rPr lang="lt-LT" smtClean="0"/>
              <a:t>ji </a:t>
            </a:r>
            <a:r>
              <a:rPr lang="lt-LT" smtClean="0"/>
              <a:t>s</a:t>
            </a:r>
            <a:r>
              <a:rPr lang="lt-LT" smtClean="0"/>
              <a:t>imbolizuoja?</a:t>
            </a:r>
            <a:endParaRPr lang="lt-LT" dirty="0" smtClean="0"/>
          </a:p>
          <a:p>
            <a:r>
              <a:rPr lang="lt-LT" dirty="0" smtClean="0"/>
              <a:t>Koks svarbiausias olimpiados momentas?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Vasaros olimpinės žaidynės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Pirmosios olimpinės žaidynės vyko </a:t>
            </a:r>
            <a:r>
              <a:rPr lang="lt-LT" b="1" i="1" dirty="0" smtClean="0"/>
              <a:t>Graikijoje  1896 m.</a:t>
            </a:r>
          </a:p>
          <a:p>
            <a:r>
              <a:rPr lang="lt-LT" dirty="0" smtClean="0"/>
              <a:t>Vyksta kas ketverius metus.</a:t>
            </a:r>
          </a:p>
          <a:p>
            <a:r>
              <a:rPr lang="lt-LT" dirty="0" smtClean="0"/>
              <a:t>Paskutinės vasros XXX žaidynės vyko </a:t>
            </a:r>
            <a:r>
              <a:rPr lang="lt-LT" b="1" i="1" dirty="0" smtClean="0"/>
              <a:t>Londone 2012 m.</a:t>
            </a:r>
          </a:p>
          <a:p>
            <a:r>
              <a:rPr lang="lt-LT" b="1" i="1" dirty="0" smtClean="0"/>
              <a:t>XXXI vasaros </a:t>
            </a:r>
            <a:r>
              <a:rPr lang="lt-LT" dirty="0" smtClean="0"/>
              <a:t>žaidynės vyks </a:t>
            </a:r>
            <a:r>
              <a:rPr lang="lt-LT" b="1" i="1" dirty="0" smtClean="0"/>
              <a:t>2016 m. Brazilijoje.</a:t>
            </a:r>
          </a:p>
          <a:p>
            <a:endParaRPr lang="lt-LT" i="1" dirty="0" smtClean="0"/>
          </a:p>
          <a:p>
            <a:endParaRPr lang="en-US" b="1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Žiemos olimpinės žaidynės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Pirmosios žiemos olimpinės žaidynės vyko </a:t>
            </a:r>
            <a:r>
              <a:rPr lang="lt-LT" b="1" i="1" dirty="0" smtClean="0"/>
              <a:t>1924 m. Prancūzijoje.</a:t>
            </a:r>
          </a:p>
          <a:p>
            <a:r>
              <a:rPr lang="lt-LT" b="1" i="1" dirty="0" smtClean="0"/>
              <a:t>Paskutinės žiemos XXII žaidynės vyko 2014 m. Rusijoje, Sočio mieste.</a:t>
            </a:r>
          </a:p>
          <a:p>
            <a:r>
              <a:rPr lang="lt-LT" b="1" i="1" dirty="0" smtClean="0"/>
              <a:t>XXIII </a:t>
            </a:r>
            <a:r>
              <a:rPr lang="lt-LT" dirty="0" smtClean="0"/>
              <a:t>žiemos žaidynės vyks </a:t>
            </a:r>
            <a:r>
              <a:rPr lang="lt-LT" b="1" i="1" dirty="0" smtClean="0"/>
              <a:t>2018 m. Pietų Korėjoje.</a:t>
            </a:r>
            <a:endParaRPr lang="en-US" b="1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Sporto šakos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39 – vasaros olimpinėse žaidynėse.</a:t>
            </a:r>
          </a:p>
          <a:p>
            <a:r>
              <a:rPr lang="lt-LT" dirty="0" smtClean="0"/>
              <a:t>15 – žiemos olimpinėse žaidynėse. 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Olimpinis devizas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b="1" i="1" dirty="0" smtClean="0"/>
              <a:t>    Citius. Altius. Fortius</a:t>
            </a:r>
            <a:r>
              <a:rPr lang="en-US" b="1" i="1" dirty="0" smtClean="0"/>
              <a:t>!</a:t>
            </a:r>
            <a:endParaRPr lang="lt-LT" b="1" i="1" dirty="0" smtClean="0"/>
          </a:p>
          <a:p>
            <a:pPr>
              <a:buNone/>
            </a:pPr>
            <a:r>
              <a:rPr lang="lt-LT" b="1" i="1" dirty="0" smtClean="0"/>
              <a:t>Citius (greičiau) </a:t>
            </a:r>
            <a:r>
              <a:rPr lang="lt-LT" dirty="0" smtClean="0"/>
              <a:t>– būk greitesnis, pranašesnis sporto varžybose.</a:t>
            </a:r>
          </a:p>
          <a:p>
            <a:pPr>
              <a:buNone/>
            </a:pPr>
            <a:r>
              <a:rPr lang="lt-LT" b="1" i="1" dirty="0" smtClean="0"/>
              <a:t>Altius (aukščiau) </a:t>
            </a:r>
            <a:r>
              <a:rPr lang="lt-LT" dirty="0" smtClean="0"/>
              <a:t>– būk aukštesnės moralės.</a:t>
            </a:r>
          </a:p>
          <a:p>
            <a:pPr>
              <a:buNone/>
            </a:pPr>
            <a:r>
              <a:rPr lang="lt-LT" b="1" i="1" dirty="0" smtClean="0"/>
              <a:t>Fortius (tvirčiau) </a:t>
            </a:r>
            <a:r>
              <a:rPr lang="lt-LT" dirty="0" smtClean="0"/>
              <a:t>– būk tvirtesnis, stipresnis kovoje su gyvenimo sunkumais.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Olimpinis talismanas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Turi atitikti šalies ir miesto, kur vyksta olimpinės žaidynės, ypatumus.</a:t>
            </a:r>
          </a:p>
          <a:p>
            <a:r>
              <a:rPr lang="lt-LT" dirty="0" smtClean="0"/>
              <a:t>Jis naudojamas plakatuose ir ženkleliuose.</a:t>
            </a:r>
          </a:p>
          <a:p>
            <a:r>
              <a:rPr lang="lt-LT" dirty="0" smtClean="0"/>
              <a:t>“Gyvas” talismanas pasirodo žaidynių atidarymo ceremonijos metu.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Olimpinis talismanas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259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371600"/>
            <a:ext cx="213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5240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886200"/>
            <a:ext cx="182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886200"/>
            <a:ext cx="2057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Olimpinis simbolis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lt-LT" dirty="0" smtClean="0"/>
              <a:t>Tai penki skirtingų spalvų olimpiniai žiedai.</a:t>
            </a:r>
          </a:p>
          <a:p>
            <a:r>
              <a:rPr lang="lt-LT" dirty="0" smtClean="0"/>
              <a:t>Spalvos: </a:t>
            </a:r>
            <a:r>
              <a:rPr lang="lt-LT" b="1" i="1" dirty="0" smtClean="0"/>
              <a:t>mėlyna, geltona, juoda, žalia, raudona.</a:t>
            </a:r>
          </a:p>
          <a:p>
            <a:r>
              <a:rPr lang="lt-LT" dirty="0" smtClean="0"/>
              <a:t>Mėlyna, juoda, raudona – viršuje, </a:t>
            </a:r>
          </a:p>
          <a:p>
            <a:pPr>
              <a:buNone/>
            </a:pPr>
            <a:r>
              <a:rPr lang="lt-LT" dirty="0"/>
              <a:t> </a:t>
            </a:r>
            <a:r>
              <a:rPr lang="lt-LT" dirty="0" smtClean="0"/>
              <a:t>   geltona, žalia – apačioje.</a:t>
            </a:r>
          </a:p>
          <a:p>
            <a:pPr>
              <a:buNone/>
            </a:pPr>
            <a:r>
              <a:rPr lang="lt-LT" dirty="0" smtClean="0"/>
              <a:t>    Spalvos tokios dėl to, kad bet kurios šalies vėliavoje yra bent viena šių spalvų.</a:t>
            </a:r>
          </a:p>
          <a:p>
            <a:r>
              <a:rPr lang="lt-LT" dirty="0" smtClean="0"/>
              <a:t>Reiškia penkių žemynų sportininkų ir aistruolių susitikimą olimpinėse žaidynėse.</a:t>
            </a:r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Olimpinis simbolis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934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173</TotalTime>
  <Words>407</Words>
  <Application>Microsoft Office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Olimpinė ugnelė kiekvieno širdelėje</vt:lpstr>
      <vt:lpstr>Vasaros olimpinės žaidynės</vt:lpstr>
      <vt:lpstr>Žiemos olimpinės žaidynės</vt:lpstr>
      <vt:lpstr>Sporto šakos</vt:lpstr>
      <vt:lpstr>Olimpinis devizas</vt:lpstr>
      <vt:lpstr>Olimpinis talismanas</vt:lpstr>
      <vt:lpstr>Olimpinis talismanas</vt:lpstr>
      <vt:lpstr>Olimpinis simbolis</vt:lpstr>
      <vt:lpstr>Olimpinis simbolis</vt:lpstr>
      <vt:lpstr>Olimpinė emblema</vt:lpstr>
      <vt:lpstr>Olimpinės emblemos</vt:lpstr>
      <vt:lpstr>Olimpinė vėliava</vt:lpstr>
      <vt:lpstr>Sportinės emblemos</vt:lpstr>
      <vt:lpstr>Olimpinė ugnis</vt:lpstr>
      <vt:lpstr>Olimpinė ugnis</vt:lpstr>
      <vt:lpstr>Taurės</vt:lpstr>
      <vt:lpstr>Medaliai</vt:lpstr>
      <vt:lpstr>Prisimink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Olimpinė ugnelė kiekvieno širdelėje</dc:title>
  <dc:creator>Andrius</dc:creator>
  <cp:lastModifiedBy>Andrius</cp:lastModifiedBy>
  <cp:revision>23</cp:revision>
  <dcterms:created xsi:type="dcterms:W3CDTF">2014-10-20T15:40:57Z</dcterms:created>
  <dcterms:modified xsi:type="dcterms:W3CDTF">2014-10-26T15:05:07Z</dcterms:modified>
</cp:coreProperties>
</file>